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5" r:id="rId1"/>
  </p:sldMasterIdLst>
  <p:sldIdLst>
    <p:sldId id="256" r:id="rId2"/>
    <p:sldId id="266" r:id="rId3"/>
    <p:sldId id="267" r:id="rId4"/>
    <p:sldId id="257" r:id="rId5"/>
    <p:sldId id="268" r:id="rId6"/>
    <p:sldId id="258" r:id="rId7"/>
    <p:sldId id="259" r:id="rId8"/>
    <p:sldId id="269" r:id="rId9"/>
    <p:sldId id="262" r:id="rId10"/>
    <p:sldId id="263" r:id="rId11"/>
    <p:sldId id="271" r:id="rId12"/>
    <p:sldId id="272" r:id="rId13"/>
    <p:sldId id="270" r:id="rId14"/>
    <p:sldId id="273" r:id="rId15"/>
    <p:sldId id="274" r:id="rId16"/>
    <p:sldId id="260" r:id="rId17"/>
    <p:sldId id="261" r:id="rId18"/>
    <p:sldId id="264" r:id="rId19"/>
    <p:sldId id="26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ldenchildtcm@gmail.com" initials="g" lastIdx="2" clrIdx="0">
    <p:extLst>
      <p:ext uri="{19B8F6BF-5375-455C-9EA6-DF929625EA0E}">
        <p15:presenceInfo xmlns:p15="http://schemas.microsoft.com/office/powerpoint/2012/main" userId="d6b4a31ee0f265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56B9FA-B2B3-3448-AD54-D5D394B8B1B0}" v="2842" dt="2018-09-13T22:20:13.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denchildtcm@gmail.com" userId="d6b4a31ee0f26588" providerId="LiveId" clId="{5256B9FA-B2B3-3448-AD54-D5D394B8B1B0}"/>
    <pc:docChg chg="undo custSel addSld modSld sldOrd">
      <pc:chgData name="goldenchildtcm@gmail.com" userId="d6b4a31ee0f26588" providerId="LiveId" clId="{5256B9FA-B2B3-3448-AD54-D5D394B8B1B0}" dt="2018-09-13T22:20:13.696" v="2850" actId="20577"/>
      <pc:docMkLst>
        <pc:docMk/>
      </pc:docMkLst>
      <pc:sldChg chg="modSp">
        <pc:chgData name="goldenchildtcm@gmail.com" userId="d6b4a31ee0f26588" providerId="LiveId" clId="{5256B9FA-B2B3-3448-AD54-D5D394B8B1B0}" dt="2018-09-12T20:11:41.589" v="59" actId="20577"/>
        <pc:sldMkLst>
          <pc:docMk/>
          <pc:sldMk cId="3693219222" sldId="258"/>
        </pc:sldMkLst>
        <pc:spChg chg="mod">
          <ac:chgData name="goldenchildtcm@gmail.com" userId="d6b4a31ee0f26588" providerId="LiveId" clId="{5256B9FA-B2B3-3448-AD54-D5D394B8B1B0}" dt="2018-09-12T20:11:41.589" v="59" actId="20577"/>
          <ac:spMkLst>
            <pc:docMk/>
            <pc:sldMk cId="3693219222" sldId="258"/>
            <ac:spMk id="3" creationId="{E9F840EC-74A4-3841-88B6-624F7DB3D9D8}"/>
          </ac:spMkLst>
        </pc:spChg>
      </pc:sldChg>
      <pc:sldChg chg="modSp ord">
        <pc:chgData name="goldenchildtcm@gmail.com" userId="d6b4a31ee0f26588" providerId="LiveId" clId="{5256B9FA-B2B3-3448-AD54-D5D394B8B1B0}" dt="2018-09-12T21:09:53.542" v="1204" actId="1076"/>
        <pc:sldMkLst>
          <pc:docMk/>
          <pc:sldMk cId="3710066515" sldId="259"/>
        </pc:sldMkLst>
        <pc:spChg chg="mod">
          <ac:chgData name="goldenchildtcm@gmail.com" userId="d6b4a31ee0f26588" providerId="LiveId" clId="{5256B9FA-B2B3-3448-AD54-D5D394B8B1B0}" dt="2018-09-12T20:57:24.775" v="1150" actId="27636"/>
          <ac:spMkLst>
            <pc:docMk/>
            <pc:sldMk cId="3710066515" sldId="259"/>
            <ac:spMk id="3" creationId="{0EC2E7BE-A328-9047-91E8-3DF5B3DB7877}"/>
          </ac:spMkLst>
        </pc:spChg>
      </pc:sldChg>
      <pc:sldChg chg="modSp">
        <pc:chgData name="goldenchildtcm@gmail.com" userId="d6b4a31ee0f26588" providerId="LiveId" clId="{5256B9FA-B2B3-3448-AD54-D5D394B8B1B0}" dt="2018-09-13T22:08:13.146" v="2755" actId="20577"/>
        <pc:sldMkLst>
          <pc:docMk/>
          <pc:sldMk cId="1084186460" sldId="260"/>
        </pc:sldMkLst>
        <pc:spChg chg="mod">
          <ac:chgData name="goldenchildtcm@gmail.com" userId="d6b4a31ee0f26588" providerId="LiveId" clId="{5256B9FA-B2B3-3448-AD54-D5D394B8B1B0}" dt="2018-09-13T22:08:13.146" v="2755" actId="20577"/>
          <ac:spMkLst>
            <pc:docMk/>
            <pc:sldMk cId="1084186460" sldId="260"/>
            <ac:spMk id="2" creationId="{93834C59-4C28-7E45-92D0-7DE42F9B3705}"/>
          </ac:spMkLst>
        </pc:spChg>
        <pc:spChg chg="mod">
          <ac:chgData name="goldenchildtcm@gmail.com" userId="d6b4a31ee0f26588" providerId="LiveId" clId="{5256B9FA-B2B3-3448-AD54-D5D394B8B1B0}" dt="2018-09-13T22:06:03.875" v="2742" actId="20577"/>
          <ac:spMkLst>
            <pc:docMk/>
            <pc:sldMk cId="1084186460" sldId="260"/>
            <ac:spMk id="3" creationId="{03A7A51C-1EFF-A346-8B00-7DFF1A4A4F3A}"/>
          </ac:spMkLst>
        </pc:spChg>
        <pc:picChg chg="mod">
          <ac:chgData name="goldenchildtcm@gmail.com" userId="d6b4a31ee0f26588" providerId="LiveId" clId="{5256B9FA-B2B3-3448-AD54-D5D394B8B1B0}" dt="2018-09-13T22:03:16.898" v="2632" actId="1076"/>
          <ac:picMkLst>
            <pc:docMk/>
            <pc:sldMk cId="1084186460" sldId="260"/>
            <ac:picMk id="10" creationId="{255FA49F-219E-4D6A-A1CA-B087CC9A404B}"/>
          </ac:picMkLst>
        </pc:picChg>
      </pc:sldChg>
      <pc:sldChg chg="delSp modSp">
        <pc:chgData name="goldenchildtcm@gmail.com" userId="d6b4a31ee0f26588" providerId="LiveId" clId="{5256B9FA-B2B3-3448-AD54-D5D394B8B1B0}" dt="2018-09-13T22:11:31.720" v="2783" actId="1076"/>
        <pc:sldMkLst>
          <pc:docMk/>
          <pc:sldMk cId="3331720272" sldId="261"/>
        </pc:sldMkLst>
        <pc:spChg chg="mod">
          <ac:chgData name="goldenchildtcm@gmail.com" userId="d6b4a31ee0f26588" providerId="LiveId" clId="{5256B9FA-B2B3-3448-AD54-D5D394B8B1B0}" dt="2018-09-12T21:02:37.743" v="1197" actId="27636"/>
          <ac:spMkLst>
            <pc:docMk/>
            <pc:sldMk cId="3331720272" sldId="261"/>
            <ac:spMk id="2" creationId="{E7E7804D-F837-C647-A2F4-8E5072CB1C5E}"/>
          </ac:spMkLst>
        </pc:spChg>
        <pc:spChg chg="mod">
          <ac:chgData name="goldenchildtcm@gmail.com" userId="d6b4a31ee0f26588" providerId="LiveId" clId="{5256B9FA-B2B3-3448-AD54-D5D394B8B1B0}" dt="2018-09-13T22:11:31.720" v="2783" actId="1076"/>
          <ac:spMkLst>
            <pc:docMk/>
            <pc:sldMk cId="3331720272" sldId="261"/>
            <ac:spMk id="3" creationId="{9CD9CBD8-EF27-7344-82A6-E6636DB9688D}"/>
          </ac:spMkLst>
        </pc:spChg>
        <pc:picChg chg="del mod">
          <ac:chgData name="goldenchildtcm@gmail.com" userId="d6b4a31ee0f26588" providerId="LiveId" clId="{5256B9FA-B2B3-3448-AD54-D5D394B8B1B0}" dt="2018-09-12T21:00:06.856" v="1177" actId="21"/>
          <ac:picMkLst>
            <pc:docMk/>
            <pc:sldMk cId="3331720272" sldId="261"/>
            <ac:picMk id="4" creationId="{ABAE10D5-51EC-4BDE-960E-456A1DF1D636}"/>
          </ac:picMkLst>
        </pc:picChg>
        <pc:picChg chg="mod">
          <ac:chgData name="goldenchildtcm@gmail.com" userId="d6b4a31ee0f26588" providerId="LiveId" clId="{5256B9FA-B2B3-3448-AD54-D5D394B8B1B0}" dt="2018-09-12T21:00:22.308" v="1179" actId="14100"/>
          <ac:picMkLst>
            <pc:docMk/>
            <pc:sldMk cId="3331720272" sldId="261"/>
            <ac:picMk id="8" creationId="{560F8A15-3093-4806-A06F-15C9C85239ED}"/>
          </ac:picMkLst>
        </pc:picChg>
      </pc:sldChg>
      <pc:sldChg chg="modSp ord">
        <pc:chgData name="goldenchildtcm@gmail.com" userId="d6b4a31ee0f26588" providerId="LiveId" clId="{5256B9FA-B2B3-3448-AD54-D5D394B8B1B0}" dt="2018-09-12T21:11:00.685" v="1205" actId="1076"/>
        <pc:sldMkLst>
          <pc:docMk/>
          <pc:sldMk cId="2331782751" sldId="262"/>
        </pc:sldMkLst>
        <pc:spChg chg="mod">
          <ac:chgData name="goldenchildtcm@gmail.com" userId="d6b4a31ee0f26588" providerId="LiveId" clId="{5256B9FA-B2B3-3448-AD54-D5D394B8B1B0}" dt="2018-09-12T21:04:19.795" v="1201" actId="1076"/>
          <ac:spMkLst>
            <pc:docMk/>
            <pc:sldMk cId="2331782751" sldId="262"/>
            <ac:spMk id="3" creationId="{82F19731-43D7-8F40-B91F-2D7AA12D53A4}"/>
          </ac:spMkLst>
        </pc:spChg>
      </pc:sldChg>
      <pc:sldChg chg="addSp delSp modSp ord">
        <pc:chgData name="goldenchildtcm@gmail.com" userId="d6b4a31ee0f26588" providerId="LiveId" clId="{5256B9FA-B2B3-3448-AD54-D5D394B8B1B0}" dt="2018-09-12T21:41:00.236" v="1637" actId="21"/>
        <pc:sldMkLst>
          <pc:docMk/>
          <pc:sldMk cId="3692178955" sldId="263"/>
        </pc:sldMkLst>
        <pc:picChg chg="mod">
          <ac:chgData name="goldenchildtcm@gmail.com" userId="d6b4a31ee0f26588" providerId="LiveId" clId="{5256B9FA-B2B3-3448-AD54-D5D394B8B1B0}" dt="2018-09-12T21:40:38.782" v="1635" actId="1076"/>
          <ac:picMkLst>
            <pc:docMk/>
            <pc:sldMk cId="3692178955" sldId="263"/>
            <ac:picMk id="4" creationId="{AB1742A1-EADE-4C7E-A2B1-BD1CF0E21978}"/>
          </ac:picMkLst>
        </pc:picChg>
        <pc:picChg chg="add del">
          <ac:chgData name="goldenchildtcm@gmail.com" userId="d6b4a31ee0f26588" providerId="LiveId" clId="{5256B9FA-B2B3-3448-AD54-D5D394B8B1B0}" dt="2018-09-12T21:32:50.030" v="1622" actId="21"/>
          <ac:picMkLst>
            <pc:docMk/>
            <pc:sldMk cId="3692178955" sldId="263"/>
            <ac:picMk id="5" creationId="{AAF4F4B1-D2F0-324E-9F2C-4AA4A5B37418}"/>
          </ac:picMkLst>
        </pc:picChg>
        <pc:picChg chg="mod">
          <ac:chgData name="goldenchildtcm@gmail.com" userId="d6b4a31ee0f26588" providerId="LiveId" clId="{5256B9FA-B2B3-3448-AD54-D5D394B8B1B0}" dt="2018-09-12T21:32:20.085" v="1620" actId="1076"/>
          <ac:picMkLst>
            <pc:docMk/>
            <pc:sldMk cId="3692178955" sldId="263"/>
            <ac:picMk id="7" creationId="{C5DF0905-9E33-4F66-87E9-2211994ACF87}"/>
          </ac:picMkLst>
        </pc:picChg>
        <pc:picChg chg="add del">
          <ac:chgData name="goldenchildtcm@gmail.com" userId="d6b4a31ee0f26588" providerId="LiveId" clId="{5256B9FA-B2B3-3448-AD54-D5D394B8B1B0}" dt="2018-09-12T21:41:00.236" v="1637" actId="21"/>
          <ac:picMkLst>
            <pc:docMk/>
            <pc:sldMk cId="3692178955" sldId="263"/>
            <ac:picMk id="9" creationId="{C4A6ADBC-2B00-2D4B-AC0A-2C393A9F31DD}"/>
          </ac:picMkLst>
        </pc:picChg>
      </pc:sldChg>
      <pc:sldChg chg="addSp delSp modSp new mod ord modClrScheme chgLayout">
        <pc:chgData name="goldenchildtcm@gmail.com" userId="d6b4a31ee0f26588" providerId="LiveId" clId="{5256B9FA-B2B3-3448-AD54-D5D394B8B1B0}" dt="2018-09-12T21:48:45.883" v="1678" actId="27636"/>
        <pc:sldMkLst>
          <pc:docMk/>
          <pc:sldMk cId="2928986646" sldId="266"/>
        </pc:sldMkLst>
        <pc:spChg chg="mod ord">
          <ac:chgData name="goldenchildtcm@gmail.com" userId="d6b4a31ee0f26588" providerId="LiveId" clId="{5256B9FA-B2B3-3448-AD54-D5D394B8B1B0}" dt="2018-09-12T21:41:53.031" v="1642" actId="700"/>
          <ac:spMkLst>
            <pc:docMk/>
            <pc:sldMk cId="2928986646" sldId="266"/>
            <ac:spMk id="2" creationId="{26CA34C0-AF91-BF4B-918B-D15B3467872A}"/>
          </ac:spMkLst>
        </pc:spChg>
        <pc:spChg chg="mod ord">
          <ac:chgData name="goldenchildtcm@gmail.com" userId="d6b4a31ee0f26588" providerId="LiveId" clId="{5256B9FA-B2B3-3448-AD54-D5D394B8B1B0}" dt="2018-09-12T21:48:45.883" v="1678" actId="27636"/>
          <ac:spMkLst>
            <pc:docMk/>
            <pc:sldMk cId="2928986646" sldId="266"/>
            <ac:spMk id="3" creationId="{881F453A-D050-CD4A-9EF4-1833B0524D3A}"/>
          </ac:spMkLst>
        </pc:spChg>
        <pc:spChg chg="add del mod ord">
          <ac:chgData name="goldenchildtcm@gmail.com" userId="d6b4a31ee0f26588" providerId="LiveId" clId="{5256B9FA-B2B3-3448-AD54-D5D394B8B1B0}" dt="2018-09-12T21:42:30.667" v="1648" actId="22"/>
          <ac:spMkLst>
            <pc:docMk/>
            <pc:sldMk cId="2928986646" sldId="266"/>
            <ac:spMk id="4" creationId="{FFDB1AEB-1F2B-804B-B81D-B18E6789CDAD}"/>
          </ac:spMkLst>
        </pc:spChg>
        <pc:picChg chg="add mod">
          <ac:chgData name="goldenchildtcm@gmail.com" userId="d6b4a31ee0f26588" providerId="LiveId" clId="{5256B9FA-B2B3-3448-AD54-D5D394B8B1B0}" dt="2018-09-12T21:45:19.380" v="1675" actId="14100"/>
          <ac:picMkLst>
            <pc:docMk/>
            <pc:sldMk cId="2928986646" sldId="266"/>
            <ac:picMk id="6" creationId="{ABDB0698-21F8-9948-9658-9E93EBC554AD}"/>
          </ac:picMkLst>
        </pc:picChg>
      </pc:sldChg>
      <pc:sldChg chg="addSp delSp modSp new mod modClrScheme chgLayout">
        <pc:chgData name="goldenchildtcm@gmail.com" userId="d6b4a31ee0f26588" providerId="LiveId" clId="{5256B9FA-B2B3-3448-AD54-D5D394B8B1B0}" dt="2018-09-12T21:51:57.627" v="1742" actId="20577"/>
        <pc:sldMkLst>
          <pc:docMk/>
          <pc:sldMk cId="1351233458" sldId="267"/>
        </pc:sldMkLst>
        <pc:spChg chg="mod ord">
          <ac:chgData name="goldenchildtcm@gmail.com" userId="d6b4a31ee0f26588" providerId="LiveId" clId="{5256B9FA-B2B3-3448-AD54-D5D394B8B1B0}" dt="2018-09-12T21:51:57.627" v="1742" actId="20577"/>
          <ac:spMkLst>
            <pc:docMk/>
            <pc:sldMk cId="1351233458" sldId="267"/>
            <ac:spMk id="2" creationId="{8489E7E1-55EF-8E41-8F56-1EC0DF04EB72}"/>
          </ac:spMkLst>
        </pc:spChg>
        <pc:spChg chg="mod ord">
          <ac:chgData name="goldenchildtcm@gmail.com" userId="d6b4a31ee0f26588" providerId="LiveId" clId="{5256B9FA-B2B3-3448-AD54-D5D394B8B1B0}" dt="2018-09-12T21:49:32.788" v="1680" actId="255"/>
          <ac:spMkLst>
            <pc:docMk/>
            <pc:sldMk cId="1351233458" sldId="267"/>
            <ac:spMk id="3" creationId="{647F210A-D4A0-FB4F-B8B7-EED3EAD133C8}"/>
          </ac:spMkLst>
        </pc:spChg>
        <pc:spChg chg="add del mod ord">
          <ac:chgData name="goldenchildtcm@gmail.com" userId="d6b4a31ee0f26588" providerId="LiveId" clId="{5256B9FA-B2B3-3448-AD54-D5D394B8B1B0}" dt="2018-09-12T21:49:07.318" v="1679" actId="931"/>
          <ac:spMkLst>
            <pc:docMk/>
            <pc:sldMk cId="1351233458" sldId="267"/>
            <ac:spMk id="4" creationId="{C2FAE80A-D59F-3B4E-ACA8-2527BB540EF9}"/>
          </ac:spMkLst>
        </pc:spChg>
        <pc:picChg chg="add mod ord">
          <ac:chgData name="goldenchildtcm@gmail.com" userId="d6b4a31ee0f26588" providerId="LiveId" clId="{5256B9FA-B2B3-3448-AD54-D5D394B8B1B0}" dt="2018-09-12T21:49:07.318" v="1679" actId="931"/>
          <ac:picMkLst>
            <pc:docMk/>
            <pc:sldMk cId="1351233458" sldId="267"/>
            <ac:picMk id="5" creationId="{189CC546-DA29-3341-A680-4C329CFFFCEF}"/>
          </ac:picMkLst>
        </pc:picChg>
      </pc:sldChg>
      <pc:sldChg chg="modSp new">
        <pc:chgData name="goldenchildtcm@gmail.com" userId="d6b4a31ee0f26588" providerId="LiveId" clId="{5256B9FA-B2B3-3448-AD54-D5D394B8B1B0}" dt="2018-09-12T20:09:11.797" v="52" actId="20577"/>
        <pc:sldMkLst>
          <pc:docMk/>
          <pc:sldMk cId="2111334688" sldId="268"/>
        </pc:sldMkLst>
        <pc:spChg chg="mod">
          <ac:chgData name="goldenchildtcm@gmail.com" userId="d6b4a31ee0f26588" providerId="LiveId" clId="{5256B9FA-B2B3-3448-AD54-D5D394B8B1B0}" dt="2018-09-12T20:09:11.797" v="52" actId="20577"/>
          <ac:spMkLst>
            <pc:docMk/>
            <pc:sldMk cId="2111334688" sldId="268"/>
            <ac:spMk id="2" creationId="{91E90152-EDDA-9F40-A9D2-FE9BEFA81BD5}"/>
          </ac:spMkLst>
        </pc:spChg>
        <pc:spChg chg="mod">
          <ac:chgData name="goldenchildtcm@gmail.com" userId="d6b4a31ee0f26588" providerId="LiveId" clId="{5256B9FA-B2B3-3448-AD54-D5D394B8B1B0}" dt="2018-09-12T20:08:01.453" v="41" actId="20577"/>
          <ac:spMkLst>
            <pc:docMk/>
            <pc:sldMk cId="2111334688" sldId="268"/>
            <ac:spMk id="3" creationId="{20D06120-ED5C-E448-8F6A-6535ED83F974}"/>
          </ac:spMkLst>
        </pc:spChg>
      </pc:sldChg>
      <pc:sldChg chg="addSp modSp new mod modClrScheme chgLayout">
        <pc:chgData name="goldenchildtcm@gmail.com" userId="d6b4a31ee0f26588" providerId="LiveId" clId="{5256B9FA-B2B3-3448-AD54-D5D394B8B1B0}" dt="2018-09-12T20:17:59.956" v="122" actId="20577"/>
        <pc:sldMkLst>
          <pc:docMk/>
          <pc:sldMk cId="3451512065" sldId="269"/>
        </pc:sldMkLst>
        <pc:spChg chg="mod ord">
          <ac:chgData name="goldenchildtcm@gmail.com" userId="d6b4a31ee0f26588" providerId="LiveId" clId="{5256B9FA-B2B3-3448-AD54-D5D394B8B1B0}" dt="2018-09-12T20:17:59.956" v="122" actId="20577"/>
          <ac:spMkLst>
            <pc:docMk/>
            <pc:sldMk cId="3451512065" sldId="269"/>
            <ac:spMk id="2" creationId="{1F487872-70CC-A940-A065-8BBD501D4D01}"/>
          </ac:spMkLst>
        </pc:spChg>
        <pc:spChg chg="mod ord">
          <ac:chgData name="goldenchildtcm@gmail.com" userId="d6b4a31ee0f26588" providerId="LiveId" clId="{5256B9FA-B2B3-3448-AD54-D5D394B8B1B0}" dt="2018-09-12T20:17:10.918" v="96" actId="27636"/>
          <ac:spMkLst>
            <pc:docMk/>
            <pc:sldMk cId="3451512065" sldId="269"/>
            <ac:spMk id="3" creationId="{505C6C82-72F2-8945-A04B-FA7D8FDA5114}"/>
          </ac:spMkLst>
        </pc:spChg>
        <pc:spChg chg="add mod ord">
          <ac:chgData name="goldenchildtcm@gmail.com" userId="d6b4a31ee0f26588" providerId="LiveId" clId="{5256B9FA-B2B3-3448-AD54-D5D394B8B1B0}" dt="2018-09-12T20:17:10.944" v="97" actId="27636"/>
          <ac:spMkLst>
            <pc:docMk/>
            <pc:sldMk cId="3451512065" sldId="269"/>
            <ac:spMk id="4" creationId="{A8F02015-DB9F-1F43-A128-C6B8EED75758}"/>
          </ac:spMkLst>
        </pc:spChg>
      </pc:sldChg>
      <pc:sldChg chg="addSp modSp new ord">
        <pc:chgData name="goldenchildtcm@gmail.com" userId="d6b4a31ee0f26588" providerId="LiveId" clId="{5256B9FA-B2B3-3448-AD54-D5D394B8B1B0}" dt="2018-09-13T22:20:13.696" v="2850" actId="20577"/>
        <pc:sldMkLst>
          <pc:docMk/>
          <pc:sldMk cId="3508905074" sldId="270"/>
        </pc:sldMkLst>
        <pc:spChg chg="mod">
          <ac:chgData name="goldenchildtcm@gmail.com" userId="d6b4a31ee0f26588" providerId="LiveId" clId="{5256B9FA-B2B3-3448-AD54-D5D394B8B1B0}" dt="2018-09-13T22:20:13.696" v="2850" actId="20577"/>
          <ac:spMkLst>
            <pc:docMk/>
            <pc:sldMk cId="3508905074" sldId="270"/>
            <ac:spMk id="2" creationId="{DF5D1AC3-707B-5D4F-9297-3105708A27AB}"/>
          </ac:spMkLst>
        </pc:spChg>
        <pc:spChg chg="mod">
          <ac:chgData name="goldenchildtcm@gmail.com" userId="d6b4a31ee0f26588" providerId="LiveId" clId="{5256B9FA-B2B3-3448-AD54-D5D394B8B1B0}" dt="2018-09-12T22:10:26.627" v="1834" actId="1076"/>
          <ac:spMkLst>
            <pc:docMk/>
            <pc:sldMk cId="3508905074" sldId="270"/>
            <ac:spMk id="3" creationId="{696553BA-071B-BE42-BB91-630E301016E8}"/>
          </ac:spMkLst>
        </pc:spChg>
        <pc:spChg chg="mod">
          <ac:chgData name="goldenchildtcm@gmail.com" userId="d6b4a31ee0f26588" providerId="LiveId" clId="{5256B9FA-B2B3-3448-AD54-D5D394B8B1B0}" dt="2018-09-12T22:04:40.865" v="1825" actId="20577"/>
          <ac:spMkLst>
            <pc:docMk/>
            <pc:sldMk cId="3508905074" sldId="270"/>
            <ac:spMk id="4" creationId="{E1AE2158-6E4D-F74E-B352-EB35358D030D}"/>
          </ac:spMkLst>
        </pc:spChg>
        <pc:picChg chg="add mod">
          <ac:chgData name="goldenchildtcm@gmail.com" userId="d6b4a31ee0f26588" providerId="LiveId" clId="{5256B9FA-B2B3-3448-AD54-D5D394B8B1B0}" dt="2018-09-12T22:12:53.054" v="1857" actId="14100"/>
          <ac:picMkLst>
            <pc:docMk/>
            <pc:sldMk cId="3508905074" sldId="270"/>
            <ac:picMk id="5" creationId="{B8AB2305-DC7D-BC4B-AC1E-C27783752C4A}"/>
          </ac:picMkLst>
        </pc:picChg>
        <pc:picChg chg="add mod modCrop">
          <ac:chgData name="goldenchildtcm@gmail.com" userId="d6b4a31ee0f26588" providerId="LiveId" clId="{5256B9FA-B2B3-3448-AD54-D5D394B8B1B0}" dt="2018-09-12T22:12:15.551" v="1849" actId="1076"/>
          <ac:picMkLst>
            <pc:docMk/>
            <pc:sldMk cId="3508905074" sldId="270"/>
            <ac:picMk id="7" creationId="{567F5F03-67B8-1F43-A54D-3E12824CE5B6}"/>
          </ac:picMkLst>
        </pc:picChg>
      </pc:sldChg>
      <pc:sldChg chg="modSp new">
        <pc:chgData name="goldenchildtcm@gmail.com" userId="d6b4a31ee0f26588" providerId="LiveId" clId="{5256B9FA-B2B3-3448-AD54-D5D394B8B1B0}" dt="2018-09-13T21:59:34.110" v="2606" actId="20577"/>
        <pc:sldMkLst>
          <pc:docMk/>
          <pc:sldMk cId="596870691" sldId="271"/>
        </pc:sldMkLst>
        <pc:spChg chg="mod">
          <ac:chgData name="goldenchildtcm@gmail.com" userId="d6b4a31ee0f26588" providerId="LiveId" clId="{5256B9FA-B2B3-3448-AD54-D5D394B8B1B0}" dt="2018-09-13T21:58:03.875" v="2593" actId="20577"/>
          <ac:spMkLst>
            <pc:docMk/>
            <pc:sldMk cId="596870691" sldId="271"/>
            <ac:spMk id="2" creationId="{50BD66E6-4614-0246-92E7-7E6D822E9F9C}"/>
          </ac:spMkLst>
        </pc:spChg>
        <pc:spChg chg="mod">
          <ac:chgData name="goldenchildtcm@gmail.com" userId="d6b4a31ee0f26588" providerId="LiveId" clId="{5256B9FA-B2B3-3448-AD54-D5D394B8B1B0}" dt="2018-09-13T21:59:34.110" v="2606" actId="20577"/>
          <ac:spMkLst>
            <pc:docMk/>
            <pc:sldMk cId="596870691" sldId="271"/>
            <ac:spMk id="3" creationId="{176A53AE-D280-274B-B6A6-57BBA0767942}"/>
          </ac:spMkLst>
        </pc:spChg>
        <pc:spChg chg="mod">
          <ac:chgData name="goldenchildtcm@gmail.com" userId="d6b4a31ee0f26588" providerId="LiveId" clId="{5256B9FA-B2B3-3448-AD54-D5D394B8B1B0}" dt="2018-09-12T20:31:05.793" v="405" actId="27636"/>
          <ac:spMkLst>
            <pc:docMk/>
            <pc:sldMk cId="596870691" sldId="271"/>
            <ac:spMk id="4" creationId="{18F07CE6-3EE9-F645-BDBF-20C963355003}"/>
          </ac:spMkLst>
        </pc:spChg>
      </pc:sldChg>
      <pc:sldChg chg="addSp delSp modSp new ord">
        <pc:chgData name="goldenchildtcm@gmail.com" userId="d6b4a31ee0f26588" providerId="LiveId" clId="{5256B9FA-B2B3-3448-AD54-D5D394B8B1B0}" dt="2018-09-13T22:18:42.893" v="2807" actId="20577"/>
        <pc:sldMkLst>
          <pc:docMk/>
          <pc:sldMk cId="3689596160" sldId="272"/>
        </pc:sldMkLst>
        <pc:spChg chg="mod">
          <ac:chgData name="goldenchildtcm@gmail.com" userId="d6b4a31ee0f26588" providerId="LiveId" clId="{5256B9FA-B2B3-3448-AD54-D5D394B8B1B0}" dt="2018-09-13T22:18:42.893" v="2807" actId="20577"/>
          <ac:spMkLst>
            <pc:docMk/>
            <pc:sldMk cId="3689596160" sldId="272"/>
            <ac:spMk id="2" creationId="{D09407B6-160D-D24A-947F-B59EEDBF1D9A}"/>
          </ac:spMkLst>
        </pc:spChg>
        <pc:spChg chg="del mod">
          <ac:chgData name="goldenchildtcm@gmail.com" userId="d6b4a31ee0f26588" providerId="LiveId" clId="{5256B9FA-B2B3-3448-AD54-D5D394B8B1B0}" dt="2018-09-12T21:01:44.291" v="1189" actId="22"/>
          <ac:spMkLst>
            <pc:docMk/>
            <pc:sldMk cId="3689596160" sldId="272"/>
            <ac:spMk id="3" creationId="{96059C67-8F02-674C-9069-EDFEF4A7BF3F}"/>
          </ac:spMkLst>
        </pc:spChg>
        <pc:spChg chg="mod">
          <ac:chgData name="goldenchildtcm@gmail.com" userId="d6b4a31ee0f26588" providerId="LiveId" clId="{5256B9FA-B2B3-3448-AD54-D5D394B8B1B0}" dt="2018-09-12T21:04:06.153" v="1200" actId="1076"/>
          <ac:spMkLst>
            <pc:docMk/>
            <pc:sldMk cId="3689596160" sldId="272"/>
            <ac:spMk id="4" creationId="{0B1C5A50-EE14-4447-AE4D-2EDA2A0EC52F}"/>
          </ac:spMkLst>
        </pc:spChg>
        <pc:picChg chg="add mod">
          <ac:chgData name="goldenchildtcm@gmail.com" userId="d6b4a31ee0f26588" providerId="LiveId" clId="{5256B9FA-B2B3-3448-AD54-D5D394B8B1B0}" dt="2018-09-12T21:02:00.505" v="1191" actId="1076"/>
          <ac:picMkLst>
            <pc:docMk/>
            <pc:sldMk cId="3689596160" sldId="272"/>
            <ac:picMk id="6" creationId="{316F4B22-72EE-B145-B11E-DE26AE25C3C6}"/>
          </ac:picMkLst>
        </pc:picChg>
      </pc:sldChg>
      <pc:sldChg chg="addSp delSp modSp new">
        <pc:chgData name="goldenchildtcm@gmail.com" userId="d6b4a31ee0f26588" providerId="LiveId" clId="{5256B9FA-B2B3-3448-AD54-D5D394B8B1B0}" dt="2018-09-12T21:36:48.426" v="1634" actId="1076"/>
        <pc:sldMkLst>
          <pc:docMk/>
          <pc:sldMk cId="4024186314" sldId="273"/>
        </pc:sldMkLst>
        <pc:spChg chg="mod">
          <ac:chgData name="goldenchildtcm@gmail.com" userId="d6b4a31ee0f26588" providerId="LiveId" clId="{5256B9FA-B2B3-3448-AD54-D5D394B8B1B0}" dt="2018-09-12T21:26:22.696" v="1598" actId="20577"/>
          <ac:spMkLst>
            <pc:docMk/>
            <pc:sldMk cId="4024186314" sldId="273"/>
            <ac:spMk id="2" creationId="{96A67365-1B5E-2142-90CB-94348449FC1D}"/>
          </ac:spMkLst>
        </pc:spChg>
        <pc:spChg chg="mod">
          <ac:chgData name="goldenchildtcm@gmail.com" userId="d6b4a31ee0f26588" providerId="LiveId" clId="{5256B9FA-B2B3-3448-AD54-D5D394B8B1B0}" dt="2018-09-12T21:16:39.385" v="1570" actId="20577"/>
          <ac:spMkLst>
            <pc:docMk/>
            <pc:sldMk cId="4024186314" sldId="273"/>
            <ac:spMk id="3" creationId="{F4FEF102-0A28-F543-844C-2482A0E97494}"/>
          </ac:spMkLst>
        </pc:spChg>
        <pc:spChg chg="del mod">
          <ac:chgData name="goldenchildtcm@gmail.com" userId="d6b4a31ee0f26588" providerId="LiveId" clId="{5256B9FA-B2B3-3448-AD54-D5D394B8B1B0}" dt="2018-09-12T21:26:44.697" v="1599" actId="931"/>
          <ac:spMkLst>
            <pc:docMk/>
            <pc:sldMk cId="4024186314" sldId="273"/>
            <ac:spMk id="4" creationId="{D998563E-0360-CD44-BB3E-391363DCAB2F}"/>
          </ac:spMkLst>
        </pc:spChg>
        <pc:picChg chg="add mod ord">
          <ac:chgData name="goldenchildtcm@gmail.com" userId="d6b4a31ee0f26588" providerId="LiveId" clId="{5256B9FA-B2B3-3448-AD54-D5D394B8B1B0}" dt="2018-09-12T21:33:10.487" v="1624" actId="1076"/>
          <ac:picMkLst>
            <pc:docMk/>
            <pc:sldMk cId="4024186314" sldId="273"/>
            <ac:picMk id="5" creationId="{04400DD6-9AD1-DB42-908D-2CC2CAF4C6A6}"/>
          </ac:picMkLst>
        </pc:picChg>
        <pc:picChg chg="add mod">
          <ac:chgData name="goldenchildtcm@gmail.com" userId="d6b4a31ee0f26588" providerId="LiveId" clId="{5256B9FA-B2B3-3448-AD54-D5D394B8B1B0}" dt="2018-09-12T21:31:27.621" v="1619" actId="14100"/>
          <ac:picMkLst>
            <pc:docMk/>
            <pc:sldMk cId="4024186314" sldId="273"/>
            <ac:picMk id="7" creationId="{1A6F8B28-44CE-414E-AA81-29A608473F13}"/>
          </ac:picMkLst>
        </pc:picChg>
        <pc:picChg chg="add mod">
          <ac:chgData name="goldenchildtcm@gmail.com" userId="d6b4a31ee0f26588" providerId="LiveId" clId="{5256B9FA-B2B3-3448-AD54-D5D394B8B1B0}" dt="2018-09-12T21:31:03.223" v="1616" actId="14100"/>
          <ac:picMkLst>
            <pc:docMk/>
            <pc:sldMk cId="4024186314" sldId="273"/>
            <ac:picMk id="9" creationId="{5370C77D-DE7F-BC49-A5CA-7367AB29FDE6}"/>
          </ac:picMkLst>
        </pc:picChg>
        <pc:picChg chg="add mod modCrop">
          <ac:chgData name="goldenchildtcm@gmail.com" userId="d6b4a31ee0f26588" providerId="LiveId" clId="{5256B9FA-B2B3-3448-AD54-D5D394B8B1B0}" dt="2018-09-12T21:36:48.426" v="1634" actId="1076"/>
          <ac:picMkLst>
            <pc:docMk/>
            <pc:sldMk cId="4024186314" sldId="273"/>
            <ac:picMk id="12" creationId="{B467BEE6-4BBB-004F-AE73-F537279B8E1C}"/>
          </ac:picMkLst>
        </pc:picChg>
      </pc:sldChg>
      <pc:sldChg chg="modSp new">
        <pc:chgData name="goldenchildtcm@gmail.com" userId="d6b4a31ee0f26588" providerId="LiveId" clId="{5256B9FA-B2B3-3448-AD54-D5D394B8B1B0}" dt="2018-09-13T22:02:36.737" v="2629" actId="14100"/>
        <pc:sldMkLst>
          <pc:docMk/>
          <pc:sldMk cId="3602700884" sldId="274"/>
        </pc:sldMkLst>
        <pc:spChg chg="mod">
          <ac:chgData name="goldenchildtcm@gmail.com" userId="d6b4a31ee0f26588" providerId="LiveId" clId="{5256B9FA-B2B3-3448-AD54-D5D394B8B1B0}" dt="2018-09-12T22:16:20.595" v="1874" actId="20577"/>
          <ac:spMkLst>
            <pc:docMk/>
            <pc:sldMk cId="3602700884" sldId="274"/>
            <ac:spMk id="2" creationId="{27087F2E-2934-0F42-8D8B-A68097F40AB9}"/>
          </ac:spMkLst>
        </pc:spChg>
        <pc:spChg chg="mod">
          <ac:chgData name="goldenchildtcm@gmail.com" userId="d6b4a31ee0f26588" providerId="LiveId" clId="{5256B9FA-B2B3-3448-AD54-D5D394B8B1B0}" dt="2018-09-13T22:01:55.292" v="2627" actId="20577"/>
          <ac:spMkLst>
            <pc:docMk/>
            <pc:sldMk cId="3602700884" sldId="274"/>
            <ac:spMk id="3" creationId="{3358CF62-A763-A042-BAF8-0CD6FAC550C5}"/>
          </ac:spMkLst>
        </pc:spChg>
        <pc:spChg chg="mod">
          <ac:chgData name="goldenchildtcm@gmail.com" userId="d6b4a31ee0f26588" providerId="LiveId" clId="{5256B9FA-B2B3-3448-AD54-D5D394B8B1B0}" dt="2018-09-12T22:38:19.340" v="2518" actId="27636"/>
          <ac:spMkLst>
            <pc:docMk/>
            <pc:sldMk cId="3602700884" sldId="274"/>
            <ac:spMk id="4" creationId="{EDB3A9E3-9794-BD48-AC34-4FEB5E6DB43B}"/>
          </ac:spMkLst>
        </pc:spChg>
        <pc:picChg chg="mod">
          <ac:chgData name="goldenchildtcm@gmail.com" userId="d6b4a31ee0f26588" providerId="LiveId" clId="{5256B9FA-B2B3-3448-AD54-D5D394B8B1B0}" dt="2018-09-13T22:02:36.737" v="2629" actId="14100"/>
          <ac:picMkLst>
            <pc:docMk/>
            <pc:sldMk cId="3602700884" sldId="274"/>
            <ac:picMk id="5" creationId="{6356E723-BD11-485D-A727-CE8B44A60DEE}"/>
          </ac:picMkLst>
        </pc:picChg>
      </pc:sldChg>
    </pc:docChg>
  </pc:docChgLst>
  <pc:docChgLst>
    <pc:chgData name="Guest User" userId="d6b4a31ee0f26588" providerId="Windows Live" clId="Web-{AB51C711-9971-4F29-A23F-6BD784982DF0}"/>
    <pc:docChg chg="modSld">
      <pc:chgData name="Guest User" userId="d6b4a31ee0f26588" providerId="Windows Live" clId="Web-{AB51C711-9971-4F29-A23F-6BD784982DF0}" dt="2018-09-13T22:53:31.393" v="36" actId="14100"/>
      <pc:docMkLst>
        <pc:docMk/>
      </pc:docMkLst>
      <pc:sldChg chg="modSp">
        <pc:chgData name="Guest User" userId="d6b4a31ee0f26588" providerId="Windows Live" clId="Web-{AB51C711-9971-4F29-A23F-6BD784982DF0}" dt="2018-09-13T22:49:42.012" v="19" actId="14100"/>
        <pc:sldMkLst>
          <pc:docMk/>
          <pc:sldMk cId="2928986646" sldId="266"/>
        </pc:sldMkLst>
        <pc:spChg chg="mod">
          <ac:chgData name="Guest User" userId="d6b4a31ee0f26588" providerId="Windows Live" clId="Web-{AB51C711-9971-4F29-A23F-6BD784982DF0}" dt="2018-09-13T22:49:35.012" v="18" actId="14100"/>
          <ac:spMkLst>
            <pc:docMk/>
            <pc:sldMk cId="2928986646" sldId="266"/>
            <ac:spMk id="2" creationId="{26CA34C0-AF91-BF4B-918B-D15B3467872A}"/>
          </ac:spMkLst>
        </pc:spChg>
        <pc:picChg chg="mod">
          <ac:chgData name="Guest User" userId="d6b4a31ee0f26588" providerId="Windows Live" clId="Web-{AB51C711-9971-4F29-A23F-6BD784982DF0}" dt="2018-09-13T22:49:42.012" v="19" actId="14100"/>
          <ac:picMkLst>
            <pc:docMk/>
            <pc:sldMk cId="2928986646" sldId="266"/>
            <ac:picMk id="6" creationId="{ABDB0698-21F8-9948-9658-9E93EBC554AD}"/>
          </ac:picMkLst>
        </pc:picChg>
      </pc:sldChg>
      <pc:sldChg chg="addSp modSp">
        <pc:chgData name="Guest User" userId="d6b4a31ee0f26588" providerId="Windows Live" clId="Web-{AB51C711-9971-4F29-A23F-6BD784982DF0}" dt="2018-09-13T22:53:31.393" v="36" actId="14100"/>
        <pc:sldMkLst>
          <pc:docMk/>
          <pc:sldMk cId="2111334688" sldId="268"/>
        </pc:sldMkLst>
        <pc:spChg chg="mod">
          <ac:chgData name="Guest User" userId="d6b4a31ee0f26588" providerId="Windows Live" clId="Web-{AB51C711-9971-4F29-A23F-6BD784982DF0}" dt="2018-09-13T22:53:31.393" v="36" actId="14100"/>
          <ac:spMkLst>
            <pc:docMk/>
            <pc:sldMk cId="2111334688" sldId="268"/>
            <ac:spMk id="2" creationId="{91E90152-EDDA-9F40-A9D2-FE9BEFA81BD5}"/>
          </ac:spMkLst>
        </pc:spChg>
        <pc:spChg chg="mod">
          <ac:chgData name="Guest User" userId="d6b4a31ee0f26588" providerId="Windows Live" clId="Web-{AB51C711-9971-4F29-A23F-6BD784982DF0}" dt="2018-09-13T22:53:19.643" v="34" actId="14100"/>
          <ac:spMkLst>
            <pc:docMk/>
            <pc:sldMk cId="2111334688" sldId="268"/>
            <ac:spMk id="3" creationId="{20D06120-ED5C-E448-8F6A-6535ED83F974}"/>
          </ac:spMkLst>
        </pc:spChg>
        <pc:picChg chg="add mod modCrop">
          <ac:chgData name="Guest User" userId="d6b4a31ee0f26588" providerId="Windows Live" clId="Web-{AB51C711-9971-4F29-A23F-6BD784982DF0}" dt="2018-09-13T22:53:15.283" v="33" actId="1076"/>
          <ac:picMkLst>
            <pc:docMk/>
            <pc:sldMk cId="2111334688" sldId="268"/>
            <ac:picMk id="5" creationId="{0922EE41-F135-4211-BEFE-B4103290F335}"/>
          </ac:picMkLst>
        </pc:picChg>
      </pc:sldChg>
      <pc:sldChg chg="addSp modSp">
        <pc:chgData name="Guest User" userId="d6b4a31ee0f26588" providerId="Windows Live" clId="Web-{AB51C711-9971-4F29-A23F-6BD784982DF0}" dt="2018-09-13T22:46:14.335" v="17" actId="1076"/>
        <pc:sldMkLst>
          <pc:docMk/>
          <pc:sldMk cId="3451512065" sldId="269"/>
        </pc:sldMkLst>
        <pc:picChg chg="add mod modCrop">
          <ac:chgData name="Guest User" userId="d6b4a31ee0f26588" providerId="Windows Live" clId="Web-{AB51C711-9971-4F29-A23F-6BD784982DF0}" dt="2018-09-13T22:46:14.335" v="17" actId="1076"/>
          <ac:picMkLst>
            <pc:docMk/>
            <pc:sldMk cId="3451512065" sldId="269"/>
            <ac:picMk id="5" creationId="{5C909CCD-1883-474E-9A28-8CCB91D421FD}"/>
          </ac:picMkLst>
        </pc:picChg>
      </pc:sldChg>
    </pc:docChg>
  </pc:docChgLst>
  <pc:docChgLst>
    <pc:chgData name="Guest User" userId="d6b4a31ee0f26588" providerId="Windows Live" clId="Web-{FAF51F2F-D2AF-49E1-A448-6584D305F2D2}"/>
    <pc:docChg chg="modSld">
      <pc:chgData name="Guest User" userId="d6b4a31ee0f26588" providerId="Windows Live" clId="Web-{FAF51F2F-D2AF-49E1-A448-6584D305F2D2}" dt="2018-09-13T20:58:08.963" v="63" actId="1076"/>
      <pc:docMkLst>
        <pc:docMk/>
      </pc:docMkLst>
      <pc:sldChg chg="addSp modSp">
        <pc:chgData name="Guest User" userId="d6b4a31ee0f26588" providerId="Windows Live" clId="Web-{FAF51F2F-D2AF-49E1-A448-6584D305F2D2}" dt="2018-09-13T20:49:51.644" v="22" actId="20577"/>
        <pc:sldMkLst>
          <pc:docMk/>
          <pc:sldMk cId="596870691" sldId="271"/>
        </pc:sldMkLst>
        <pc:spChg chg="mod">
          <ac:chgData name="Guest User" userId="d6b4a31ee0f26588" providerId="Windows Live" clId="Web-{FAF51F2F-D2AF-49E1-A448-6584D305F2D2}" dt="2018-09-13T20:49:40.159" v="18" actId="20577"/>
          <ac:spMkLst>
            <pc:docMk/>
            <pc:sldMk cId="596870691" sldId="271"/>
            <ac:spMk id="3" creationId="{176A53AE-D280-274B-B6A6-57BBA0767942}"/>
          </ac:spMkLst>
        </pc:spChg>
        <pc:spChg chg="mod">
          <ac:chgData name="Guest User" userId="d6b4a31ee0f26588" providerId="Windows Live" clId="Web-{FAF51F2F-D2AF-49E1-A448-6584D305F2D2}" dt="2018-09-13T20:49:51.644" v="22" actId="20577"/>
          <ac:spMkLst>
            <pc:docMk/>
            <pc:sldMk cId="596870691" sldId="271"/>
            <ac:spMk id="4" creationId="{18F07CE6-3EE9-F645-BDBF-20C963355003}"/>
          </ac:spMkLst>
        </pc:spChg>
        <pc:picChg chg="add mod modCrop">
          <ac:chgData name="Guest User" userId="d6b4a31ee0f26588" providerId="Windows Live" clId="Web-{FAF51F2F-D2AF-49E1-A448-6584D305F2D2}" dt="2018-09-13T20:48:49.860" v="9"/>
          <ac:picMkLst>
            <pc:docMk/>
            <pc:sldMk cId="596870691" sldId="271"/>
            <ac:picMk id="5" creationId="{0601C67B-9C30-41CA-A489-3ADFC38709F9}"/>
          </ac:picMkLst>
        </pc:picChg>
      </pc:sldChg>
      <pc:sldChg chg="addSp modSp">
        <pc:chgData name="Guest User" userId="d6b4a31ee0f26588" providerId="Windows Live" clId="Web-{FAF51F2F-D2AF-49E1-A448-6584D305F2D2}" dt="2018-09-13T20:52:19.447" v="40" actId="14100"/>
        <pc:sldMkLst>
          <pc:docMk/>
          <pc:sldMk cId="4024186314" sldId="273"/>
        </pc:sldMkLst>
        <pc:picChg chg="add mod modCrop">
          <ac:chgData name="Guest User" userId="d6b4a31ee0f26588" providerId="Windows Live" clId="Web-{FAF51F2F-D2AF-49E1-A448-6584D305F2D2}" dt="2018-09-13T20:52:19.447" v="40" actId="14100"/>
          <ac:picMkLst>
            <pc:docMk/>
            <pc:sldMk cId="4024186314" sldId="273"/>
            <ac:picMk id="4" creationId="{EF4B6761-C6E1-43E5-ADDB-32D703B3FE85}"/>
          </ac:picMkLst>
        </pc:picChg>
      </pc:sldChg>
      <pc:sldChg chg="addSp delSp modSp">
        <pc:chgData name="Guest User" userId="d6b4a31ee0f26588" providerId="Windows Live" clId="Web-{FAF51F2F-D2AF-49E1-A448-6584D305F2D2}" dt="2018-09-13T20:58:08.963" v="63" actId="1076"/>
        <pc:sldMkLst>
          <pc:docMk/>
          <pc:sldMk cId="3602700884" sldId="274"/>
        </pc:sldMkLst>
        <pc:spChg chg="del">
          <ac:chgData name="Guest User" userId="d6b4a31ee0f26588" providerId="Windows Live" clId="Web-{FAF51F2F-D2AF-49E1-A448-6584D305F2D2}" dt="2018-09-13T20:54:29.297" v="41"/>
          <ac:spMkLst>
            <pc:docMk/>
            <pc:sldMk cId="3602700884" sldId="274"/>
            <ac:spMk id="4" creationId="{EDB3A9E3-9794-BD48-AC34-4FEB5E6DB43B}"/>
          </ac:spMkLst>
        </pc:spChg>
        <pc:picChg chg="add mod ord modCrop">
          <ac:chgData name="Guest User" userId="d6b4a31ee0f26588" providerId="Windows Live" clId="Web-{FAF51F2F-D2AF-49E1-A448-6584D305F2D2}" dt="2018-09-13T20:58:07.447" v="62" actId="1076"/>
          <ac:picMkLst>
            <pc:docMk/>
            <pc:sldMk cId="3602700884" sldId="274"/>
            <ac:picMk id="5" creationId="{6356E723-BD11-485D-A727-CE8B44A60DEE}"/>
          </ac:picMkLst>
        </pc:picChg>
        <pc:picChg chg="add mod modCrop">
          <ac:chgData name="Guest User" userId="d6b4a31ee0f26588" providerId="Windows Live" clId="Web-{FAF51F2F-D2AF-49E1-A448-6584D305F2D2}" dt="2018-09-13T20:58:08.963" v="63" actId="1076"/>
          <ac:picMkLst>
            <pc:docMk/>
            <pc:sldMk cId="3602700884" sldId="274"/>
            <ac:picMk id="7" creationId="{A54F1F9A-3330-4593-9602-B16DDB249A65}"/>
          </ac:picMkLst>
        </pc:picChg>
      </pc:sldChg>
    </pc:docChg>
  </pc:docChgLst>
  <pc:docChgLst>
    <pc:chgData name="Guest User" userId="d6b4a31ee0f26588" providerId="Windows Live" clId="Web-{CB3B01AB-1D86-450A-8E4B-2BE6FBD22597}"/>
    <pc:docChg chg="modSld">
      <pc:chgData name="Guest User" userId="d6b4a31ee0f26588" providerId="Windows Live" clId="Web-{CB3B01AB-1D86-450A-8E4B-2BE6FBD22597}" dt="2018-09-13T20:35:29.341" v="27"/>
      <pc:docMkLst>
        <pc:docMk/>
      </pc:docMkLst>
      <pc:sldChg chg="addSp delSp modSp">
        <pc:chgData name="Guest User" userId="d6b4a31ee0f26588" providerId="Windows Live" clId="Web-{CB3B01AB-1D86-450A-8E4B-2BE6FBD22597}" dt="2018-09-13T20:35:29.341" v="27"/>
        <pc:sldMkLst>
          <pc:docMk/>
          <pc:sldMk cId="4024186314" sldId="273"/>
        </pc:sldMkLst>
        <pc:spChg chg="mod">
          <ac:chgData name="Guest User" userId="d6b4a31ee0f26588" providerId="Windows Live" clId="Web-{CB3B01AB-1D86-450A-8E4B-2BE6FBD22597}" dt="2018-09-13T20:31:30.024" v="10" actId="20577"/>
          <ac:spMkLst>
            <pc:docMk/>
            <pc:sldMk cId="4024186314" sldId="273"/>
            <ac:spMk id="3" creationId="{F4FEF102-0A28-F543-844C-2482A0E97494}"/>
          </ac:spMkLst>
        </pc:spChg>
        <pc:spChg chg="add del mod">
          <ac:chgData name="Guest User" userId="d6b4a31ee0f26588" providerId="Windows Live" clId="Web-{CB3B01AB-1D86-450A-8E4B-2BE6FBD22597}" dt="2018-09-13T20:35:29.341" v="27"/>
          <ac:spMkLst>
            <pc:docMk/>
            <pc:sldMk cId="4024186314" sldId="273"/>
            <ac:spMk id="4" creationId="{9929D314-4E76-40CE-8428-E9F4C93F8143}"/>
          </ac:spMkLst>
        </pc:spChg>
        <pc:spChg chg="add del mod">
          <ac:chgData name="Guest User" userId="d6b4a31ee0f26588" providerId="Windows Live" clId="Web-{CB3B01AB-1D86-450A-8E4B-2BE6FBD22597}" dt="2018-09-13T20:32:03.259" v="15"/>
          <ac:spMkLst>
            <pc:docMk/>
            <pc:sldMk cId="4024186314" sldId="273"/>
            <ac:spMk id="6" creationId="{35E3BE8E-8819-4448-905E-062C3489DDF6}"/>
          </ac:spMkLst>
        </pc:spChg>
        <pc:spChg chg="add del mod">
          <ac:chgData name="Guest User" userId="d6b4a31ee0f26588" providerId="Windows Live" clId="Web-{CB3B01AB-1D86-450A-8E4B-2BE6FBD22597}" dt="2018-09-13T20:32:36.790" v="18"/>
          <ac:spMkLst>
            <pc:docMk/>
            <pc:sldMk cId="4024186314" sldId="273"/>
            <ac:spMk id="8" creationId="{0E885E1A-1A2F-429B-BDF5-D19A1B8C7043}"/>
          </ac:spMkLst>
        </pc:spChg>
        <pc:picChg chg="del">
          <ac:chgData name="Guest User" userId="d6b4a31ee0f26588" providerId="Windows Live" clId="Web-{CB3B01AB-1D86-450A-8E4B-2BE6FBD22597}" dt="2018-09-13T20:30:12.303" v="0"/>
          <ac:picMkLst>
            <pc:docMk/>
            <pc:sldMk cId="4024186314" sldId="273"/>
            <ac:picMk id="12" creationId="{B467BEE6-4BBB-004F-AE73-F537279B8E1C}"/>
          </ac:picMkLst>
        </pc:picChg>
      </pc:sldChg>
    </pc:docChg>
  </pc:docChgLst>
  <pc:docChgLst>
    <pc:chgData name="Guest User" userId="d6b4a31ee0f26588" providerId="Windows Live" clId="Web-{730FB8FD-E46C-4AB3-A723-FAFA9E41585A}"/>
    <pc:docChg chg="modSld">
      <pc:chgData name="Guest User" userId="d6b4a31ee0f26588" providerId="Windows Live" clId="Web-{730FB8FD-E46C-4AB3-A723-FAFA9E41585A}" dt="2018-09-12T18:15:22.133" v="247" actId="1076"/>
      <pc:docMkLst>
        <pc:docMk/>
      </pc:docMkLst>
      <pc:sldChg chg="modSp">
        <pc:chgData name="Guest User" userId="d6b4a31ee0f26588" providerId="Windows Live" clId="Web-{730FB8FD-E46C-4AB3-A723-FAFA9E41585A}" dt="2018-09-12T17:30:36.878" v="9" actId="1076"/>
        <pc:sldMkLst>
          <pc:docMk/>
          <pc:sldMk cId="4164764695" sldId="256"/>
        </pc:sldMkLst>
        <pc:spChg chg="mod">
          <ac:chgData name="Guest User" userId="d6b4a31ee0f26588" providerId="Windows Live" clId="Web-{730FB8FD-E46C-4AB3-A723-FAFA9E41585A}" dt="2018-09-12T17:30:07.518" v="5" actId="14100"/>
          <ac:spMkLst>
            <pc:docMk/>
            <pc:sldMk cId="4164764695" sldId="256"/>
            <ac:spMk id="2" creationId="{04FCDF03-C08B-0F47-8C37-BE1BC1EFBFFF}"/>
          </ac:spMkLst>
        </pc:spChg>
        <pc:picChg chg="mod">
          <ac:chgData name="Guest User" userId="d6b4a31ee0f26588" providerId="Windows Live" clId="Web-{730FB8FD-E46C-4AB3-A723-FAFA9E41585A}" dt="2018-09-12T17:30:36.878" v="9" actId="1076"/>
          <ac:picMkLst>
            <pc:docMk/>
            <pc:sldMk cId="4164764695" sldId="256"/>
            <ac:picMk id="4" creationId="{CE28829C-779C-5E4B-B2ED-F98666B66E9C}"/>
          </ac:picMkLst>
        </pc:picChg>
      </pc:sldChg>
      <pc:sldChg chg="addSp delSp modSp">
        <pc:chgData name="Guest User" userId="d6b4a31ee0f26588" providerId="Windows Live" clId="Web-{730FB8FD-E46C-4AB3-A723-FAFA9E41585A}" dt="2018-09-12T18:15:22.133" v="247" actId="1076"/>
        <pc:sldMkLst>
          <pc:docMk/>
          <pc:sldMk cId="1084186460" sldId="260"/>
        </pc:sldMkLst>
        <pc:spChg chg="mod">
          <ac:chgData name="Guest User" userId="d6b4a31ee0f26588" providerId="Windows Live" clId="Web-{730FB8FD-E46C-4AB3-A723-FAFA9E41585A}" dt="2018-09-12T17:35:02.523" v="27" actId="14100"/>
          <ac:spMkLst>
            <pc:docMk/>
            <pc:sldMk cId="1084186460" sldId="260"/>
            <ac:spMk id="2" creationId="{93834C59-4C28-7E45-92D0-7DE42F9B3705}"/>
          </ac:spMkLst>
        </pc:spChg>
        <pc:spChg chg="mod">
          <ac:chgData name="Guest User" userId="d6b4a31ee0f26588" providerId="Windows Live" clId="Web-{730FB8FD-E46C-4AB3-A723-FAFA9E41585A}" dt="2018-09-12T17:35:25.024" v="32" actId="14100"/>
          <ac:spMkLst>
            <pc:docMk/>
            <pc:sldMk cId="1084186460" sldId="260"/>
            <ac:spMk id="3" creationId="{03A7A51C-1EFF-A346-8B00-7DFF1A4A4F3A}"/>
          </ac:spMkLst>
        </pc:spChg>
        <pc:picChg chg="add del mod modCrop">
          <ac:chgData name="Guest User" userId="d6b4a31ee0f26588" providerId="Windows Live" clId="Web-{730FB8FD-E46C-4AB3-A723-FAFA9E41585A}" dt="2018-09-12T17:33:07.427" v="15"/>
          <ac:picMkLst>
            <pc:docMk/>
            <pc:sldMk cId="1084186460" sldId="260"/>
            <ac:picMk id="4" creationId="{C83BD5A9-802C-4D73-83CC-E1F6C81915C0}"/>
          </ac:picMkLst>
        </pc:picChg>
        <pc:picChg chg="add del mod">
          <ac:chgData name="Guest User" userId="d6b4a31ee0f26588" providerId="Windows Live" clId="Web-{730FB8FD-E46C-4AB3-A723-FAFA9E41585A}" dt="2018-09-12T17:33:43.506" v="18"/>
          <ac:picMkLst>
            <pc:docMk/>
            <pc:sldMk cId="1084186460" sldId="260"/>
            <ac:picMk id="6" creationId="{B2787BF3-43A3-4444-BE7D-EDEDF34324A5}"/>
          </ac:picMkLst>
        </pc:picChg>
        <pc:picChg chg="add del mod modCrop">
          <ac:chgData name="Guest User" userId="d6b4a31ee0f26588" providerId="Windows Live" clId="Web-{730FB8FD-E46C-4AB3-A723-FAFA9E41585A}" dt="2018-09-12T18:13:21.646" v="234"/>
          <ac:picMkLst>
            <pc:docMk/>
            <pc:sldMk cId="1084186460" sldId="260"/>
            <ac:picMk id="8" creationId="{2871331A-F7D0-4836-9DE7-F8705D529E29}"/>
          </ac:picMkLst>
        </pc:picChg>
        <pc:picChg chg="add mod modCrop">
          <ac:chgData name="Guest User" userId="d6b4a31ee0f26588" providerId="Windows Live" clId="Web-{730FB8FD-E46C-4AB3-A723-FAFA9E41585A}" dt="2018-09-12T18:15:22.133" v="247" actId="1076"/>
          <ac:picMkLst>
            <pc:docMk/>
            <pc:sldMk cId="1084186460" sldId="260"/>
            <ac:picMk id="10" creationId="{255FA49F-219E-4D6A-A1CA-B087CC9A404B}"/>
          </ac:picMkLst>
        </pc:picChg>
      </pc:sldChg>
      <pc:sldChg chg="addSp delSp modSp">
        <pc:chgData name="Guest User" userId="d6b4a31ee0f26588" providerId="Windows Live" clId="Web-{730FB8FD-E46C-4AB3-A723-FAFA9E41585A}" dt="2018-09-12T18:07:53.764" v="233" actId="1076"/>
        <pc:sldMkLst>
          <pc:docMk/>
          <pc:sldMk cId="3331720272" sldId="261"/>
        </pc:sldMkLst>
        <pc:spChg chg="mod">
          <ac:chgData name="Guest User" userId="d6b4a31ee0f26588" providerId="Windows Live" clId="Web-{730FB8FD-E46C-4AB3-A723-FAFA9E41585A}" dt="2018-09-12T17:43:57.440" v="49" actId="14100"/>
          <ac:spMkLst>
            <pc:docMk/>
            <pc:sldMk cId="3331720272" sldId="261"/>
            <ac:spMk id="2" creationId="{E7E7804D-F837-C647-A2F4-8E5072CB1C5E}"/>
          </ac:spMkLst>
        </pc:spChg>
        <pc:spChg chg="mod">
          <ac:chgData name="Guest User" userId="d6b4a31ee0f26588" providerId="Windows Live" clId="Web-{730FB8FD-E46C-4AB3-A723-FAFA9E41585A}" dt="2018-09-12T17:50:36.916" v="101" actId="20577"/>
          <ac:spMkLst>
            <pc:docMk/>
            <pc:sldMk cId="3331720272" sldId="261"/>
            <ac:spMk id="3" creationId="{9CD9CBD8-EF27-7344-82A6-E6636DB9688D}"/>
          </ac:spMkLst>
        </pc:spChg>
        <pc:picChg chg="add mod modCrop">
          <ac:chgData name="Guest User" userId="d6b4a31ee0f26588" providerId="Windows Live" clId="Web-{730FB8FD-E46C-4AB3-A723-FAFA9E41585A}" dt="2018-09-12T18:07:53.764" v="233" actId="1076"/>
          <ac:picMkLst>
            <pc:docMk/>
            <pc:sldMk cId="3331720272" sldId="261"/>
            <ac:picMk id="4" creationId="{ABAE10D5-51EC-4BDE-960E-456A1DF1D636}"/>
          </ac:picMkLst>
        </pc:picChg>
        <pc:picChg chg="add del mod modCrop">
          <ac:chgData name="Guest User" userId="d6b4a31ee0f26588" providerId="Windows Live" clId="Web-{730FB8FD-E46C-4AB3-A723-FAFA9E41585A}" dt="2018-09-12T17:47:01.725" v="64"/>
          <ac:picMkLst>
            <pc:docMk/>
            <pc:sldMk cId="3331720272" sldId="261"/>
            <ac:picMk id="6" creationId="{1C3ABCF3-D09E-46C2-B889-2E10006269E7}"/>
          </ac:picMkLst>
        </pc:picChg>
        <pc:picChg chg="add mod modCrop">
          <ac:chgData name="Guest User" userId="d6b4a31ee0f26588" providerId="Windows Live" clId="Web-{730FB8FD-E46C-4AB3-A723-FAFA9E41585A}" dt="2018-09-12T18:07:21.654" v="230"/>
          <ac:picMkLst>
            <pc:docMk/>
            <pc:sldMk cId="3331720272" sldId="261"/>
            <ac:picMk id="8" creationId="{560F8A15-3093-4806-A06F-15C9C85239ED}"/>
          </ac:picMkLst>
        </pc:picChg>
      </pc:sldChg>
      <pc:sldChg chg="addSp modSp">
        <pc:chgData name="Guest User" userId="d6b4a31ee0f26588" providerId="Windows Live" clId="Web-{730FB8FD-E46C-4AB3-A723-FAFA9E41585A}" dt="2018-09-12T17:55:26.656" v="117" actId="14100"/>
        <pc:sldMkLst>
          <pc:docMk/>
          <pc:sldMk cId="2331782751" sldId="262"/>
        </pc:sldMkLst>
        <pc:spChg chg="mod">
          <ac:chgData name="Guest User" userId="d6b4a31ee0f26588" providerId="Windows Live" clId="Web-{730FB8FD-E46C-4AB3-A723-FAFA9E41585A}" dt="2018-09-12T17:55:26.656" v="117" actId="14100"/>
          <ac:spMkLst>
            <pc:docMk/>
            <pc:sldMk cId="2331782751" sldId="262"/>
            <ac:spMk id="3" creationId="{82F19731-43D7-8F40-B91F-2D7AA12D53A4}"/>
          </ac:spMkLst>
        </pc:spChg>
        <pc:picChg chg="add mod modCrop">
          <ac:chgData name="Guest User" userId="d6b4a31ee0f26588" providerId="Windows Live" clId="Web-{730FB8FD-E46C-4AB3-A723-FAFA9E41585A}" dt="2018-09-12T17:54:40.624" v="114" actId="1076"/>
          <ac:picMkLst>
            <pc:docMk/>
            <pc:sldMk cId="2331782751" sldId="262"/>
            <ac:picMk id="4" creationId="{DE0CA741-0C73-4693-96E1-9375A2CC1BD8}"/>
          </ac:picMkLst>
        </pc:picChg>
      </pc:sldChg>
      <pc:sldChg chg="addSp modSp">
        <pc:chgData name="Guest User" userId="d6b4a31ee0f26588" providerId="Windows Live" clId="Web-{730FB8FD-E46C-4AB3-A723-FAFA9E41585A}" dt="2018-09-12T18:02:53.352" v="148" actId="1076"/>
        <pc:sldMkLst>
          <pc:docMk/>
          <pc:sldMk cId="3692178955" sldId="263"/>
        </pc:sldMkLst>
        <pc:spChg chg="mod">
          <ac:chgData name="Guest User" userId="d6b4a31ee0f26588" providerId="Windows Live" clId="Web-{730FB8FD-E46C-4AB3-A723-FAFA9E41585A}" dt="2018-09-12T18:00:14.538" v="134" actId="14100"/>
          <ac:spMkLst>
            <pc:docMk/>
            <pc:sldMk cId="3692178955" sldId="263"/>
            <ac:spMk id="2" creationId="{FE2C76BC-6E0A-8047-8267-FE0056728A0E}"/>
          </ac:spMkLst>
        </pc:spChg>
        <pc:picChg chg="add mod modCrop">
          <ac:chgData name="Guest User" userId="d6b4a31ee0f26588" providerId="Windows Live" clId="Web-{730FB8FD-E46C-4AB3-A723-FAFA9E41585A}" dt="2018-09-12T18:01:53.290" v="146"/>
          <ac:picMkLst>
            <pc:docMk/>
            <pc:sldMk cId="3692178955" sldId="263"/>
            <ac:picMk id="4" creationId="{AB1742A1-EADE-4C7E-A2B1-BD1CF0E21978}"/>
          </ac:picMkLst>
        </pc:picChg>
        <pc:picChg chg="add mod">
          <ac:chgData name="Guest User" userId="d6b4a31ee0f26588" providerId="Windows Live" clId="Web-{730FB8FD-E46C-4AB3-A723-FAFA9E41585A}" dt="2018-09-12T18:02:53.352" v="148" actId="1076"/>
          <ac:picMkLst>
            <pc:docMk/>
            <pc:sldMk cId="3692178955" sldId="263"/>
            <ac:picMk id="7" creationId="{C5DF0905-9E33-4F66-87E9-2211994ACF87}"/>
          </ac:picMkLst>
        </pc:picChg>
      </pc:sldChg>
      <pc:sldChg chg="addSp modSp">
        <pc:chgData name="Guest User" userId="d6b4a31ee0f26588" providerId="Windows Live" clId="Web-{730FB8FD-E46C-4AB3-A723-FAFA9E41585A}" dt="2018-09-12T18:06:54.794" v="229" actId="14100"/>
        <pc:sldMkLst>
          <pc:docMk/>
          <pc:sldMk cId="2266703527" sldId="264"/>
        </pc:sldMkLst>
        <pc:spChg chg="mod">
          <ac:chgData name="Guest User" userId="d6b4a31ee0f26588" providerId="Windows Live" clId="Web-{730FB8FD-E46C-4AB3-A723-FAFA9E41585A}" dt="2018-09-12T18:06:54.794" v="229" actId="14100"/>
          <ac:spMkLst>
            <pc:docMk/>
            <pc:sldMk cId="2266703527" sldId="264"/>
            <ac:spMk id="3" creationId="{88CD0C36-62DA-8440-975D-2E1264F0B28F}"/>
          </ac:spMkLst>
        </pc:spChg>
        <pc:picChg chg="add mod">
          <ac:chgData name="Guest User" userId="d6b4a31ee0f26588" providerId="Windows Live" clId="Web-{730FB8FD-E46C-4AB3-A723-FAFA9E41585A}" dt="2018-09-12T18:04:04.791" v="155" actId="1076"/>
          <ac:picMkLst>
            <pc:docMk/>
            <pc:sldMk cId="2266703527" sldId="264"/>
            <ac:picMk id="5" creationId="{64317AB2-20E7-4B85-A172-B3A4BB63B1DC}"/>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8-09-11T18:00:13.388" idx="1">
    <p:pos x="10" y="10"/>
    <p:text/>
    <p:extLst>
      <p:ext uri="{C676402C-5697-4E1C-873F-D02D1690AC5C}">
        <p15:threadingInfo xmlns:p15="http://schemas.microsoft.com/office/powerpoint/2012/main" timeZoneBias="240"/>
      </p:ext>
    </p:extLst>
  </p:cm>
  <p:cm authorId="1" dt="2018-09-11T18:00:30.413" idx="2">
    <p:pos x="106" y="106"/>
    <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dirty="0"/>
              <a:t>9/13/2018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dirty="0"/>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050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412627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167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1856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683637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778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728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2693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96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09617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90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8A87A34-81AB-432B-8DAE-1953F412C126}" type="datetimeFigureOut">
              <a:rPr lang="en-US" dirty="0"/>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3165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8A87A34-81AB-432B-8DAE-1953F412C126}" type="datetimeFigureOut">
              <a:rPr lang="en-US" dirty="0"/>
              <a:t>9/13/2018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17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9/13/2018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0864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2547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3567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64632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dirty="0"/>
              <a:pPr/>
              <a:t>9/13/2018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193524198"/>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DF03-C08B-0F47-8C37-BE1BC1EFBFFF}"/>
              </a:ext>
            </a:extLst>
          </p:cNvPr>
          <p:cNvSpPr>
            <a:spLocks noGrp="1"/>
          </p:cNvSpPr>
          <p:nvPr>
            <p:ph type="ctrTitle"/>
          </p:nvPr>
        </p:nvSpPr>
        <p:spPr>
          <a:xfrm>
            <a:off x="1371600" y="1319433"/>
            <a:ext cx="9448800" cy="878696"/>
          </a:xfrm>
        </p:spPr>
        <p:txBody>
          <a:bodyPr>
            <a:normAutofit fontScale="90000"/>
          </a:bodyPr>
          <a:lstStyle/>
          <a:p>
            <a:r>
              <a:rPr lang="en-US"/>
              <a:t>Mogul –interactive platform</a:t>
            </a:r>
          </a:p>
        </p:txBody>
      </p:sp>
      <p:sp>
        <p:nvSpPr>
          <p:cNvPr id="3" name="Subtitle 2">
            <a:extLst>
              <a:ext uri="{FF2B5EF4-FFF2-40B4-BE49-F238E27FC236}">
                <a16:creationId xmlns:a16="http://schemas.microsoft.com/office/drawing/2014/main" id="{4A8390F9-A7CF-3B4B-AFE7-864BC733416F}"/>
              </a:ext>
            </a:extLst>
          </p:cNvPr>
          <p:cNvSpPr>
            <a:spLocks noGrp="1"/>
          </p:cNvSpPr>
          <p:nvPr>
            <p:ph type="subTitle" idx="1"/>
          </p:nvPr>
        </p:nvSpPr>
        <p:spPr>
          <a:xfrm>
            <a:off x="1371600" y="5969001"/>
            <a:ext cx="9448800" cy="685800"/>
          </a:xfrm>
        </p:spPr>
        <p:txBody>
          <a:bodyPr/>
          <a:lstStyle/>
          <a:p>
            <a:r>
              <a:rPr lang="en-US"/>
              <a:t>Building the Future…one woman at a time. </a:t>
            </a:r>
          </a:p>
        </p:txBody>
      </p:sp>
      <p:pic>
        <p:nvPicPr>
          <p:cNvPr id="4" name="Picture 4">
            <a:extLst>
              <a:ext uri="{FF2B5EF4-FFF2-40B4-BE49-F238E27FC236}">
                <a16:creationId xmlns:a16="http://schemas.microsoft.com/office/drawing/2014/main" id="{CE28829C-779C-5E4B-B2ED-F98666B66E9C}"/>
              </a:ext>
            </a:extLst>
          </p:cNvPr>
          <p:cNvPicPr>
            <a:picLocks noChangeAspect="1"/>
          </p:cNvPicPr>
          <p:nvPr/>
        </p:nvPicPr>
        <p:blipFill>
          <a:blip r:embed="rId2"/>
          <a:stretch>
            <a:fillRect/>
          </a:stretch>
        </p:blipFill>
        <p:spPr>
          <a:xfrm>
            <a:off x="4633783" y="2348519"/>
            <a:ext cx="2758204" cy="2758204"/>
          </a:xfrm>
          <a:prstGeom prst="rect">
            <a:avLst/>
          </a:prstGeom>
        </p:spPr>
      </p:pic>
    </p:spTree>
    <p:extLst>
      <p:ext uri="{BB962C8B-B14F-4D97-AF65-F5344CB8AC3E}">
        <p14:creationId xmlns:p14="http://schemas.microsoft.com/office/powerpoint/2010/main" val="4164764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C76BC-6E0A-8047-8267-FE0056728A0E}"/>
              </a:ext>
            </a:extLst>
          </p:cNvPr>
          <p:cNvSpPr>
            <a:spLocks noGrp="1"/>
          </p:cNvSpPr>
          <p:nvPr>
            <p:ph type="title"/>
          </p:nvPr>
        </p:nvSpPr>
        <p:spPr>
          <a:xfrm>
            <a:off x="883509" y="982132"/>
            <a:ext cx="4699685" cy="1303867"/>
          </a:xfrm>
        </p:spPr>
        <p:txBody>
          <a:bodyPr>
            <a:normAutofit/>
          </a:bodyPr>
          <a:lstStyle/>
          <a:p>
            <a:r>
              <a:rPr lang="en-US"/>
              <a:t>Our .marketing plan</a:t>
            </a:r>
          </a:p>
        </p:txBody>
      </p:sp>
      <p:sp>
        <p:nvSpPr>
          <p:cNvPr id="3" name="Content Placeholder 2">
            <a:extLst>
              <a:ext uri="{FF2B5EF4-FFF2-40B4-BE49-F238E27FC236}">
                <a16:creationId xmlns:a16="http://schemas.microsoft.com/office/drawing/2014/main" id="{C923D6E0-5224-9540-84CD-8695BC26E2E2}"/>
              </a:ext>
            </a:extLst>
          </p:cNvPr>
          <p:cNvSpPr>
            <a:spLocks noGrp="1"/>
          </p:cNvSpPr>
          <p:nvPr>
            <p:ph idx="1"/>
          </p:nvPr>
        </p:nvSpPr>
        <p:spPr>
          <a:xfrm>
            <a:off x="433614" y="1990929"/>
            <a:ext cx="4265386" cy="4204298"/>
          </a:xfrm>
        </p:spPr>
        <p:txBody>
          <a:bodyPr>
            <a:normAutofit fontScale="92500" lnSpcReduction="10000"/>
          </a:bodyPr>
          <a:lstStyle/>
          <a:p>
            <a:pPr fontAlgn="base" hangingPunct="0"/>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 great social media strategy person said “most people won’t look past the fold line of the site, so you must grab them and unite there hearts to your cause then show them what they get, some simple tweaks could fix it</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a:effectLst/>
                <a:latin typeface="Times New Roman" panose="02020603050405020304" pitchFamily="18" charset="0"/>
                <a:ea typeface="Times New Roman" panose="02020603050405020304" pitchFamily="18" charset="0"/>
              </a:rPr>
              <a:t>But the more major could blow it out the ball park.</a:t>
            </a:r>
            <a:endParaRPr lang="en-US" sz="2800"/>
          </a:p>
        </p:txBody>
      </p:sp>
      <p:pic>
        <p:nvPicPr>
          <p:cNvPr id="4" name="Picture 4" descr="A screenshot of a computer&#10;&#10;Description generated with very high confidence">
            <a:extLst>
              <a:ext uri="{FF2B5EF4-FFF2-40B4-BE49-F238E27FC236}">
                <a16:creationId xmlns:a16="http://schemas.microsoft.com/office/drawing/2014/main" id="{AB1742A1-EADE-4C7E-A2B1-BD1CF0E21978}"/>
              </a:ext>
            </a:extLst>
          </p:cNvPr>
          <p:cNvPicPr>
            <a:picLocks noChangeAspect="1"/>
          </p:cNvPicPr>
          <p:nvPr/>
        </p:nvPicPr>
        <p:blipFill rotWithShape="1">
          <a:blip r:embed="rId2"/>
          <a:srcRect l="38363" t="8857" r="39005" b="6857"/>
          <a:stretch/>
        </p:blipFill>
        <p:spPr>
          <a:xfrm>
            <a:off x="8523503" y="284634"/>
            <a:ext cx="2995119" cy="62887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4" descr="A screenshot of a computer screen&#10;&#10;Description generated with very high confidence">
            <a:extLst>
              <a:ext uri="{FF2B5EF4-FFF2-40B4-BE49-F238E27FC236}">
                <a16:creationId xmlns:a16="http://schemas.microsoft.com/office/drawing/2014/main" id="{C5DF0905-9E33-4F66-87E9-2211994ACF87}"/>
              </a:ext>
            </a:extLst>
          </p:cNvPr>
          <p:cNvPicPr>
            <a:picLocks noChangeAspect="1"/>
          </p:cNvPicPr>
          <p:nvPr/>
        </p:nvPicPr>
        <p:blipFill rotWithShape="1">
          <a:blip r:embed="rId3"/>
          <a:srcRect l="36731" t="11006" r="36380" b="7233"/>
          <a:stretch/>
        </p:blipFill>
        <p:spPr>
          <a:xfrm>
            <a:off x="5321378" y="982132"/>
            <a:ext cx="2891880" cy="49395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692178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66E6-4614-0246-92E7-7E6D822E9F9C}"/>
              </a:ext>
            </a:extLst>
          </p:cNvPr>
          <p:cNvSpPr>
            <a:spLocks noGrp="1"/>
          </p:cNvSpPr>
          <p:nvPr>
            <p:ph type="title"/>
          </p:nvPr>
        </p:nvSpPr>
        <p:spPr/>
        <p:txBody>
          <a:bodyPr/>
          <a:lstStyle/>
          <a:p>
            <a:r>
              <a:rPr lang="en-US"/>
              <a:t>Our Marketing plan</a:t>
            </a:r>
          </a:p>
        </p:txBody>
      </p:sp>
      <p:sp>
        <p:nvSpPr>
          <p:cNvPr id="3" name="Content Placeholder 2">
            <a:extLst>
              <a:ext uri="{FF2B5EF4-FFF2-40B4-BE49-F238E27FC236}">
                <a16:creationId xmlns:a16="http://schemas.microsoft.com/office/drawing/2014/main" id="{176A53AE-D280-274B-B6A6-57BBA0767942}"/>
              </a:ext>
            </a:extLst>
          </p:cNvPr>
          <p:cNvSpPr>
            <a:spLocks noGrp="1"/>
          </p:cNvSpPr>
          <p:nvPr>
            <p:ph sz="half" idx="1"/>
          </p:nvPr>
        </p:nvSpPr>
        <p:spPr>
          <a:xfrm>
            <a:off x="1298448" y="2560320"/>
            <a:ext cx="4213479" cy="3310128"/>
          </a:xfrm>
        </p:spPr>
        <p:txBody>
          <a:bodyPr>
            <a:normAutofit fontScale="85000" lnSpcReduction="20000"/>
          </a:bodyPr>
          <a:lstStyle/>
          <a:p>
            <a:r>
              <a:rPr lang="en-US"/>
              <a:t>There can be more pinpointed activity, The very first thing I noticed is you have a heavy audience of college's and college </a:t>
            </a:r>
            <a:r>
              <a:rPr lang="en-US" dirty="0"/>
              <a:t>students I </a:t>
            </a:r>
            <a:r>
              <a:rPr lang="en-US"/>
              <a:t>think that that should be grouped in its own category,</a:t>
            </a:r>
            <a:r>
              <a:rPr lang="en-US" dirty="0"/>
              <a:t> </a:t>
            </a:r>
            <a:endParaRPr lang="en-US"/>
          </a:p>
          <a:p>
            <a:r>
              <a:rPr lang="en-US"/>
              <a:t>Because when I first came in I didn’t know where to go and as a business person not interested in college I might leave if I have to </a:t>
            </a:r>
            <a:r>
              <a:rPr lang="en-US" dirty="0"/>
              <a:t>discover </a:t>
            </a:r>
            <a:r>
              <a:rPr lang="en-US"/>
              <a:t>where I need to post</a:t>
            </a:r>
            <a:r>
              <a:rPr lang="en-US" dirty="0"/>
              <a:t> </a:t>
            </a:r>
            <a:endParaRPr lang="en-US"/>
          </a:p>
          <a:p>
            <a:endParaRPr lang="en-US"/>
          </a:p>
        </p:txBody>
      </p:sp>
      <p:sp>
        <p:nvSpPr>
          <p:cNvPr id="4" name="Content Placeholder 3">
            <a:extLst>
              <a:ext uri="{FF2B5EF4-FFF2-40B4-BE49-F238E27FC236}">
                <a16:creationId xmlns:a16="http://schemas.microsoft.com/office/drawing/2014/main" id="{18F07CE6-3EE9-F645-BDBF-20C963355003}"/>
              </a:ext>
            </a:extLst>
          </p:cNvPr>
          <p:cNvSpPr>
            <a:spLocks noGrp="1"/>
          </p:cNvSpPr>
          <p:nvPr>
            <p:ph sz="half" idx="2"/>
          </p:nvPr>
        </p:nvSpPr>
        <p:spPr>
          <a:xfrm>
            <a:off x="7086219" y="2560320"/>
            <a:ext cx="3813429" cy="3310128"/>
          </a:xfrm>
        </p:spPr>
        <p:txBody>
          <a:bodyPr>
            <a:normAutofit fontScale="85000" lnSpcReduction="20000"/>
          </a:bodyPr>
          <a:lstStyle/>
          <a:p>
            <a:r>
              <a:rPr lang="en-US"/>
              <a:t>The few other titles that are mixed in separate them because its, </a:t>
            </a:r>
            <a:r>
              <a:rPr lang="en-US" dirty="0" err="1"/>
              <a:t>to</a:t>
            </a:r>
            <a:r>
              <a:rPr lang="en-US"/>
              <a:t> hard to find and you should have sections like</a:t>
            </a:r>
          </a:p>
          <a:p>
            <a:r>
              <a:rPr lang="en-US"/>
              <a:t>Inspiration</a:t>
            </a:r>
          </a:p>
          <a:p>
            <a:r>
              <a:rPr lang="en-US"/>
              <a:t>Testimony</a:t>
            </a:r>
          </a:p>
          <a:p>
            <a:r>
              <a:rPr lang="en-US" dirty="0"/>
              <a:t>Testimonials</a:t>
            </a:r>
            <a:r>
              <a:rPr lang="en-US"/>
              <a:t> (for businesses)</a:t>
            </a:r>
          </a:p>
        </p:txBody>
      </p:sp>
      <p:pic>
        <p:nvPicPr>
          <p:cNvPr id="5" name="Picture 5" descr="A screenshot of a computer&#10;&#10;Description generated with very high confidence">
            <a:extLst>
              <a:ext uri="{FF2B5EF4-FFF2-40B4-BE49-F238E27FC236}">
                <a16:creationId xmlns:a16="http://schemas.microsoft.com/office/drawing/2014/main" id="{0601C67B-9C30-41CA-A489-3ADFC38709F9}"/>
              </a:ext>
            </a:extLst>
          </p:cNvPr>
          <p:cNvPicPr>
            <a:picLocks noChangeAspect="1"/>
          </p:cNvPicPr>
          <p:nvPr/>
        </p:nvPicPr>
        <p:blipFill rotWithShape="1">
          <a:blip r:embed="rId2"/>
          <a:srcRect l="43028" t="9067" r="43628" b="4267"/>
          <a:stretch/>
        </p:blipFill>
        <p:spPr>
          <a:xfrm>
            <a:off x="5648325" y="1638300"/>
            <a:ext cx="1333512" cy="48672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96870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07B6-160D-D24A-947F-B59EEDBF1D9A}"/>
              </a:ext>
            </a:extLst>
          </p:cNvPr>
          <p:cNvSpPr>
            <a:spLocks noGrp="1"/>
          </p:cNvSpPr>
          <p:nvPr>
            <p:ph type="title"/>
          </p:nvPr>
        </p:nvSpPr>
        <p:spPr/>
        <p:txBody>
          <a:bodyPr/>
          <a:lstStyle/>
          <a:p>
            <a:r>
              <a:rPr lang="en-US"/>
              <a:t>Our Marketing Plan</a:t>
            </a:r>
          </a:p>
        </p:txBody>
      </p:sp>
      <p:pic>
        <p:nvPicPr>
          <p:cNvPr id="6" name="Picture 4" descr="A screenshot of a computer&#10;&#10;Description generated with very high confidence">
            <a:extLst>
              <a:ext uri="{FF2B5EF4-FFF2-40B4-BE49-F238E27FC236}">
                <a16:creationId xmlns:a16="http://schemas.microsoft.com/office/drawing/2014/main" id="{316F4B22-72EE-B145-B11E-DE26AE25C3C6}"/>
              </a:ext>
            </a:extLst>
          </p:cNvPr>
          <p:cNvPicPr>
            <a:picLocks noGrp="1" noChangeAspect="1"/>
          </p:cNvPicPr>
          <p:nvPr>
            <p:ph sz="half" idx="1"/>
          </p:nvPr>
        </p:nvPicPr>
        <p:blipFill rotWithShape="1">
          <a:blip r:embed="rId2"/>
          <a:srcRect l="40611" t="10656" r="41374" b="6831"/>
          <a:stretch/>
        </p:blipFill>
        <p:spPr>
          <a:xfrm>
            <a:off x="1636835" y="-55223"/>
            <a:ext cx="2663022" cy="68609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Content Placeholder 3">
            <a:extLst>
              <a:ext uri="{FF2B5EF4-FFF2-40B4-BE49-F238E27FC236}">
                <a16:creationId xmlns:a16="http://schemas.microsoft.com/office/drawing/2014/main" id="{0B1C5A50-EE14-4447-AE4D-2EDA2A0EC52F}"/>
              </a:ext>
            </a:extLst>
          </p:cNvPr>
          <p:cNvSpPr>
            <a:spLocks noGrp="1"/>
          </p:cNvSpPr>
          <p:nvPr>
            <p:ph sz="half" idx="2"/>
          </p:nvPr>
        </p:nvSpPr>
        <p:spPr>
          <a:xfrm>
            <a:off x="4641290" y="2565740"/>
            <a:ext cx="6652639" cy="3310128"/>
          </a:xfrm>
        </p:spPr>
        <p:txBody>
          <a:bodyPr>
            <a:noAutofit/>
          </a:bodyPr>
          <a:lstStyle/>
          <a:p>
            <a:r>
              <a:rPr lang="en-US" sz="1800"/>
              <a:t>You have a heavy college base harness what college kids love and deal With. Give them what they need and get more activity because its different.</a:t>
            </a:r>
          </a:p>
          <a:p>
            <a:r>
              <a:rPr lang="en-US" sz="1800"/>
              <a:t>Connecting High School students to college mentors (college vollenteering credit) </a:t>
            </a:r>
          </a:p>
          <a:p>
            <a:r>
              <a:rPr lang="en-US" sz="1800"/>
              <a:t>Connecting college students and job/ internships with employers through video chat or one to 15minute pre interview and having mogul members critric </a:t>
            </a:r>
          </a:p>
          <a:p>
            <a:r>
              <a:rPr lang="en-US" sz="1800"/>
              <a:t>Connect foodie and college experience, if you went to college you know there is benge setting at study jams so why not have a college food hub for all the hottest eats in the area of all these colleges</a:t>
            </a:r>
          </a:p>
        </p:txBody>
      </p:sp>
    </p:spTree>
    <p:extLst>
      <p:ext uri="{BB962C8B-B14F-4D97-AF65-F5344CB8AC3E}">
        <p14:creationId xmlns:p14="http://schemas.microsoft.com/office/powerpoint/2010/main" val="3689596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D1AC3-707B-5D4F-9297-3105708A27AB}"/>
              </a:ext>
            </a:extLst>
          </p:cNvPr>
          <p:cNvSpPr>
            <a:spLocks noGrp="1"/>
          </p:cNvSpPr>
          <p:nvPr>
            <p:ph type="title"/>
          </p:nvPr>
        </p:nvSpPr>
        <p:spPr/>
        <p:txBody>
          <a:bodyPr/>
          <a:lstStyle/>
          <a:p>
            <a:r>
              <a:rPr lang="en-US"/>
              <a:t>Our Marketing Plan</a:t>
            </a:r>
          </a:p>
        </p:txBody>
      </p:sp>
      <p:sp>
        <p:nvSpPr>
          <p:cNvPr id="3" name="Content Placeholder 2">
            <a:extLst>
              <a:ext uri="{FF2B5EF4-FFF2-40B4-BE49-F238E27FC236}">
                <a16:creationId xmlns:a16="http://schemas.microsoft.com/office/drawing/2014/main" id="{696553BA-071B-BE42-BB91-630E301016E8}"/>
              </a:ext>
            </a:extLst>
          </p:cNvPr>
          <p:cNvSpPr>
            <a:spLocks noGrp="1"/>
          </p:cNvSpPr>
          <p:nvPr>
            <p:ph sz="half" idx="1"/>
          </p:nvPr>
        </p:nvSpPr>
        <p:spPr/>
        <p:txBody>
          <a:bodyPr>
            <a:normAutofit fontScale="85000" lnSpcReduction="20000"/>
          </a:bodyPr>
          <a:lstStyle/>
          <a:p>
            <a:r>
              <a:rPr lang="en-US"/>
              <a:t>What if you had a video that was like a insta video but had color visual and sound snippet with a catchy tune that the advertisement would be remembered.</a:t>
            </a:r>
          </a:p>
          <a:p>
            <a:r>
              <a:rPr lang="en-US"/>
              <a:t>With apps like musicly what if you could create ads that were 30-57sec clip of a catchy tune and imagery and close out with a meme of the product, service people will by it and particate in those events a purchase those products and create a different type interaction in the community</a:t>
            </a:r>
          </a:p>
        </p:txBody>
      </p:sp>
      <p:sp>
        <p:nvSpPr>
          <p:cNvPr id="4" name="Content Placeholder 3">
            <a:extLst>
              <a:ext uri="{FF2B5EF4-FFF2-40B4-BE49-F238E27FC236}">
                <a16:creationId xmlns:a16="http://schemas.microsoft.com/office/drawing/2014/main" id="{E1AE2158-6E4D-F74E-B352-EB35358D030D}"/>
              </a:ext>
            </a:extLst>
          </p:cNvPr>
          <p:cNvSpPr>
            <a:spLocks noGrp="1"/>
          </p:cNvSpPr>
          <p:nvPr>
            <p:ph sz="half" idx="2"/>
          </p:nvPr>
        </p:nvSpPr>
        <p:spPr>
          <a:xfrm>
            <a:off x="6175250" y="2560320"/>
            <a:ext cx="4718304" cy="3310128"/>
          </a:xfrm>
        </p:spPr>
        <p:txBody>
          <a:bodyPr>
            <a:normAutofit fontScale="85000" lnSpcReduction="20000"/>
          </a:bodyPr>
          <a:lstStyle/>
          <a:p>
            <a:r>
              <a:rPr lang="en-US"/>
              <a:t>Our use a motivational video to pull on the hear strings</a:t>
            </a:r>
          </a:p>
          <a:p>
            <a:endParaRPr lang="en-US"/>
          </a:p>
        </p:txBody>
      </p:sp>
      <p:pic>
        <p:nvPicPr>
          <p:cNvPr id="5" name="Picture 5">
            <a:extLst>
              <a:ext uri="{FF2B5EF4-FFF2-40B4-BE49-F238E27FC236}">
                <a16:creationId xmlns:a16="http://schemas.microsoft.com/office/drawing/2014/main" id="{B8AB2305-DC7D-BC4B-AC1E-C27783752C4A}"/>
              </a:ext>
            </a:extLst>
          </p:cNvPr>
          <p:cNvPicPr>
            <a:picLocks noChangeAspect="1"/>
          </p:cNvPicPr>
          <p:nvPr/>
        </p:nvPicPr>
        <p:blipFill>
          <a:blip r:embed="rId2"/>
          <a:stretch>
            <a:fillRect/>
          </a:stretch>
        </p:blipFill>
        <p:spPr>
          <a:xfrm>
            <a:off x="6598337" y="3275118"/>
            <a:ext cx="2681733" cy="2587454"/>
          </a:xfrm>
          <a:prstGeom prst="rect">
            <a:avLst/>
          </a:prstGeom>
        </p:spPr>
      </p:pic>
      <p:pic>
        <p:nvPicPr>
          <p:cNvPr id="7" name="Picture 7">
            <a:extLst>
              <a:ext uri="{FF2B5EF4-FFF2-40B4-BE49-F238E27FC236}">
                <a16:creationId xmlns:a16="http://schemas.microsoft.com/office/drawing/2014/main" id="{567F5F03-67B8-1F43-A54D-3E12824CE5B6}"/>
              </a:ext>
            </a:extLst>
          </p:cNvPr>
          <p:cNvPicPr>
            <a:picLocks noChangeAspect="1"/>
          </p:cNvPicPr>
          <p:nvPr/>
        </p:nvPicPr>
        <p:blipFill rotWithShape="1">
          <a:blip r:embed="rId3"/>
          <a:srcRect l="49882" r="6139" b="4802"/>
          <a:stretch/>
        </p:blipFill>
        <p:spPr>
          <a:xfrm>
            <a:off x="8925006" y="2560320"/>
            <a:ext cx="1968546" cy="36024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508905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67365-1B5E-2142-90CB-94348449FC1D}"/>
              </a:ext>
            </a:extLst>
          </p:cNvPr>
          <p:cNvSpPr>
            <a:spLocks noGrp="1"/>
          </p:cNvSpPr>
          <p:nvPr>
            <p:ph type="title"/>
          </p:nvPr>
        </p:nvSpPr>
        <p:spPr/>
        <p:txBody>
          <a:bodyPr/>
          <a:lstStyle/>
          <a:p>
            <a:r>
              <a:rPr lang="en-US"/>
              <a:t>Highlight you’re Cause</a:t>
            </a:r>
          </a:p>
        </p:txBody>
      </p:sp>
      <p:sp>
        <p:nvSpPr>
          <p:cNvPr id="3" name="Content Placeholder 2">
            <a:extLst>
              <a:ext uri="{FF2B5EF4-FFF2-40B4-BE49-F238E27FC236}">
                <a16:creationId xmlns:a16="http://schemas.microsoft.com/office/drawing/2014/main" id="{F4FEF102-0A28-F543-844C-2482A0E97494}"/>
              </a:ext>
            </a:extLst>
          </p:cNvPr>
          <p:cNvSpPr>
            <a:spLocks noGrp="1"/>
          </p:cNvSpPr>
          <p:nvPr>
            <p:ph sz="half" idx="1"/>
          </p:nvPr>
        </p:nvSpPr>
        <p:spPr>
          <a:xfrm>
            <a:off x="1292353" y="2560320"/>
            <a:ext cx="4718304" cy="3310128"/>
          </a:xfrm>
        </p:spPr>
        <p:txBody>
          <a:bodyPr>
            <a:normAutofit fontScale="92500" lnSpcReduction="10000"/>
          </a:bodyPr>
          <a:lstStyle/>
          <a:p>
            <a:r>
              <a:rPr lang="en-US"/>
              <a:t>The main page should also not only </a:t>
            </a:r>
            <a:r>
              <a:rPr lang="en-US" dirty="0" err="1"/>
              <a:t>grabb</a:t>
            </a:r>
            <a:r>
              <a:rPr lang="en-US"/>
              <a:t> your attention but hit a power pack punch for female causes</a:t>
            </a:r>
          </a:p>
          <a:p>
            <a:r>
              <a:rPr lang="en-US"/>
              <a:t>Woman UN</a:t>
            </a:r>
          </a:p>
          <a:p>
            <a:r>
              <a:rPr lang="en-US"/>
              <a:t>Girls </a:t>
            </a:r>
            <a:r>
              <a:rPr lang="en-US" dirty="0" err="1"/>
              <a:t>Rock</a:t>
            </a:r>
            <a:r>
              <a:rPr lang="en-US" sz="2600" dirty="0" err="1"/>
              <a:t>#MOGULSforACause</a:t>
            </a:r>
          </a:p>
          <a:p>
            <a:r>
              <a:rPr lang="en-US"/>
              <a:t>Breast cancer awareness</a:t>
            </a:r>
          </a:p>
          <a:p>
            <a:r>
              <a:rPr lang="en-US"/>
              <a:t>Gender Equality in the work place</a:t>
            </a:r>
            <a:r>
              <a:rPr lang="en-US" dirty="0"/>
              <a:t> </a:t>
            </a:r>
            <a:endParaRPr lang="en-US"/>
          </a:p>
          <a:p>
            <a:r>
              <a:rPr lang="en-US"/>
              <a:t>Should all be on the interactive slider</a:t>
            </a:r>
          </a:p>
        </p:txBody>
      </p:sp>
      <p:pic>
        <p:nvPicPr>
          <p:cNvPr id="5" name="Picture 5">
            <a:extLst>
              <a:ext uri="{FF2B5EF4-FFF2-40B4-BE49-F238E27FC236}">
                <a16:creationId xmlns:a16="http://schemas.microsoft.com/office/drawing/2014/main" id="{04400DD6-9AD1-DB42-908D-2CC2CAF4C6A6}"/>
              </a:ext>
            </a:extLst>
          </p:cNvPr>
          <p:cNvPicPr>
            <a:picLocks noGrp="1" noChangeAspect="1"/>
          </p:cNvPicPr>
          <p:nvPr>
            <p:ph sz="half" idx="2"/>
          </p:nvPr>
        </p:nvPicPr>
        <p:blipFill>
          <a:blip r:embed="rId2"/>
          <a:stretch>
            <a:fillRect/>
          </a:stretch>
        </p:blipFill>
        <p:spPr>
          <a:xfrm>
            <a:off x="6457981" y="2900222"/>
            <a:ext cx="3389374" cy="1906523"/>
          </a:xfrm>
          <a:prstGeom prst="rect">
            <a:avLst/>
          </a:prstGeom>
        </p:spPr>
      </p:pic>
      <p:pic>
        <p:nvPicPr>
          <p:cNvPr id="7" name="Picture 7">
            <a:extLst>
              <a:ext uri="{FF2B5EF4-FFF2-40B4-BE49-F238E27FC236}">
                <a16:creationId xmlns:a16="http://schemas.microsoft.com/office/drawing/2014/main" id="{1A6F8B28-44CE-414E-AA81-29A608473F13}"/>
              </a:ext>
            </a:extLst>
          </p:cNvPr>
          <p:cNvPicPr>
            <a:picLocks noChangeAspect="1"/>
          </p:cNvPicPr>
          <p:nvPr/>
        </p:nvPicPr>
        <p:blipFill>
          <a:blip r:embed="rId3"/>
          <a:stretch>
            <a:fillRect/>
          </a:stretch>
        </p:blipFill>
        <p:spPr>
          <a:xfrm>
            <a:off x="7642679" y="2004320"/>
            <a:ext cx="1928420" cy="1308061"/>
          </a:xfrm>
          <a:prstGeom prst="rect">
            <a:avLst/>
          </a:prstGeom>
          <a:effectLst>
            <a:outerShdw blurRad="50800" dist="38100" dir="2700000" algn="tl" rotWithShape="0">
              <a:prstClr val="black">
                <a:alpha val="40000"/>
              </a:prstClr>
            </a:outerShdw>
          </a:effectLst>
        </p:spPr>
      </p:pic>
      <p:pic>
        <p:nvPicPr>
          <p:cNvPr id="9" name="Picture 9">
            <a:extLst>
              <a:ext uri="{FF2B5EF4-FFF2-40B4-BE49-F238E27FC236}">
                <a16:creationId xmlns:a16="http://schemas.microsoft.com/office/drawing/2014/main" id="{5370C77D-DE7F-BC49-A5CA-7367AB29FDE6}"/>
              </a:ext>
            </a:extLst>
          </p:cNvPr>
          <p:cNvPicPr>
            <a:picLocks noChangeAspect="1"/>
          </p:cNvPicPr>
          <p:nvPr/>
        </p:nvPicPr>
        <p:blipFill>
          <a:blip r:embed="rId4"/>
          <a:stretch>
            <a:fillRect/>
          </a:stretch>
        </p:blipFill>
        <p:spPr>
          <a:xfrm>
            <a:off x="5921102" y="4410109"/>
            <a:ext cx="2789103" cy="1132449"/>
          </a:xfrm>
          <a:prstGeom prst="rect">
            <a:avLst/>
          </a:prstGeom>
        </p:spPr>
      </p:pic>
      <p:pic>
        <p:nvPicPr>
          <p:cNvPr id="4" name="Picture 5" descr="A screenshot of a computer&#10;&#10;Description generated with very high confidence">
            <a:extLst>
              <a:ext uri="{FF2B5EF4-FFF2-40B4-BE49-F238E27FC236}">
                <a16:creationId xmlns:a16="http://schemas.microsoft.com/office/drawing/2014/main" id="{EF4B6761-C6E1-43E5-ADDB-32D703B3FE85}"/>
              </a:ext>
            </a:extLst>
          </p:cNvPr>
          <p:cNvPicPr>
            <a:picLocks noChangeAspect="1"/>
          </p:cNvPicPr>
          <p:nvPr/>
        </p:nvPicPr>
        <p:blipFill rotWithShape="1">
          <a:blip r:embed="rId5"/>
          <a:srcRect l="42913" t="9109" r="43760" b="12360"/>
          <a:stretch/>
        </p:blipFill>
        <p:spPr>
          <a:xfrm>
            <a:off x="9156093" y="-857692"/>
            <a:ext cx="2472440" cy="74404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024186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87F2E-2934-0F42-8D8B-A68097F40AB9}"/>
              </a:ext>
            </a:extLst>
          </p:cNvPr>
          <p:cNvSpPr>
            <a:spLocks noGrp="1"/>
          </p:cNvSpPr>
          <p:nvPr>
            <p:ph type="title"/>
          </p:nvPr>
        </p:nvSpPr>
        <p:spPr/>
        <p:txBody>
          <a:bodyPr/>
          <a:lstStyle/>
          <a:p>
            <a:r>
              <a:rPr lang="en-US"/>
              <a:t>Love &amp; Relationship</a:t>
            </a:r>
          </a:p>
        </p:txBody>
      </p:sp>
      <p:sp>
        <p:nvSpPr>
          <p:cNvPr id="3" name="Content Placeholder 2">
            <a:extLst>
              <a:ext uri="{FF2B5EF4-FFF2-40B4-BE49-F238E27FC236}">
                <a16:creationId xmlns:a16="http://schemas.microsoft.com/office/drawing/2014/main" id="{3358CF62-A763-A042-BAF8-0CD6FAC550C5}"/>
              </a:ext>
            </a:extLst>
          </p:cNvPr>
          <p:cNvSpPr>
            <a:spLocks noGrp="1"/>
          </p:cNvSpPr>
          <p:nvPr>
            <p:ph sz="half" idx="1"/>
          </p:nvPr>
        </p:nvSpPr>
        <p:spPr/>
        <p:txBody>
          <a:bodyPr>
            <a:normAutofit fontScale="55000" lnSpcReduction="20000"/>
          </a:bodyPr>
          <a:lstStyle/>
          <a:p>
            <a:r>
              <a:rPr lang="en-US"/>
              <a:t>Highlight Love and Relationship</a:t>
            </a:r>
          </a:p>
          <a:p>
            <a:r>
              <a:rPr lang="en-US"/>
              <a:t>Your audience is prodominatly college and working woman</a:t>
            </a:r>
          </a:p>
          <a:p>
            <a:r>
              <a:rPr lang="en-US"/>
              <a:t>Having this page a lots for woman to find</a:t>
            </a:r>
          </a:p>
          <a:p>
            <a:r>
              <a:rPr lang="en-US"/>
              <a:t>Friendships</a:t>
            </a:r>
          </a:p>
          <a:p>
            <a:r>
              <a:rPr lang="en-US"/>
              <a:t>Business relationships</a:t>
            </a:r>
          </a:p>
          <a:p>
            <a:r>
              <a:rPr lang="en-US"/>
              <a:t>Learn how not to strike out in love</a:t>
            </a:r>
          </a:p>
          <a:p>
            <a:r>
              <a:rPr lang="en-US"/>
              <a:t>For Colleve woman (highlighting your article on 15 questions you should be asking before getting in a relationship</a:t>
            </a:r>
          </a:p>
          <a:p>
            <a:r>
              <a:rPr lang="en-US"/>
              <a:t>Advice and support chats and Convos in the feed</a:t>
            </a:r>
          </a:p>
          <a:p>
            <a:r>
              <a:rPr lang="en-US"/>
              <a:t>Awareness to protect yourself</a:t>
            </a:r>
          </a:p>
          <a:p>
            <a:pPr lvl="1"/>
            <a:r>
              <a:rPr lang="en-US"/>
              <a:t>Physically</a:t>
            </a:r>
          </a:p>
          <a:p>
            <a:pPr lvl="1"/>
            <a:r>
              <a:rPr lang="en-US"/>
              <a:t>Mentally &amp; Emotionally. </a:t>
            </a:r>
          </a:p>
        </p:txBody>
      </p:sp>
      <p:pic>
        <p:nvPicPr>
          <p:cNvPr id="5" name="Picture 5" descr="A screenshot of a computer&#10;&#10;Description generated with very high confidence">
            <a:extLst>
              <a:ext uri="{FF2B5EF4-FFF2-40B4-BE49-F238E27FC236}">
                <a16:creationId xmlns:a16="http://schemas.microsoft.com/office/drawing/2014/main" id="{6356E723-BD11-485D-A727-CE8B44A60DEE}"/>
              </a:ext>
            </a:extLst>
          </p:cNvPr>
          <p:cNvPicPr>
            <a:picLocks noGrp="1" noChangeAspect="1"/>
          </p:cNvPicPr>
          <p:nvPr>
            <p:ph sz="half" idx="2"/>
          </p:nvPr>
        </p:nvPicPr>
        <p:blipFill rotWithShape="1">
          <a:blip r:embed="rId2"/>
          <a:srcRect l="42887" t="1136" r="44586" b="2652"/>
          <a:stretch/>
        </p:blipFill>
        <p:spPr>
          <a:xfrm>
            <a:off x="8567608" y="217715"/>
            <a:ext cx="3134535" cy="627692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Picture 7" descr="A screenshot of a computer&#10;&#10;Description generated with very high confidence">
            <a:extLst>
              <a:ext uri="{FF2B5EF4-FFF2-40B4-BE49-F238E27FC236}">
                <a16:creationId xmlns:a16="http://schemas.microsoft.com/office/drawing/2014/main" id="{A54F1F9A-3330-4593-9602-B16DDB249A65}"/>
              </a:ext>
            </a:extLst>
          </p:cNvPr>
          <p:cNvPicPr>
            <a:picLocks noChangeAspect="1"/>
          </p:cNvPicPr>
          <p:nvPr/>
        </p:nvPicPr>
        <p:blipFill rotWithShape="1">
          <a:blip r:embed="rId3"/>
          <a:srcRect l="42211" t="8358" r="43551" b="2985"/>
          <a:stretch/>
        </p:blipFill>
        <p:spPr>
          <a:xfrm>
            <a:off x="6428875" y="1755107"/>
            <a:ext cx="2096364" cy="48406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602700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4C59-4C28-7E45-92D0-7DE42F9B3705}"/>
              </a:ext>
            </a:extLst>
          </p:cNvPr>
          <p:cNvSpPr>
            <a:spLocks noGrp="1"/>
          </p:cNvSpPr>
          <p:nvPr>
            <p:ph type="title"/>
          </p:nvPr>
        </p:nvSpPr>
        <p:spPr>
          <a:xfrm>
            <a:off x="1175953" y="770925"/>
            <a:ext cx="6336953" cy="2705404"/>
          </a:xfrm>
        </p:spPr>
        <p:txBody>
          <a:bodyPr/>
          <a:lstStyle/>
          <a:p>
            <a:r>
              <a:rPr lang="en-US"/>
              <a:t>Our Marketing Plan</a:t>
            </a:r>
          </a:p>
        </p:txBody>
      </p:sp>
      <p:sp>
        <p:nvSpPr>
          <p:cNvPr id="3" name="Content Placeholder 2">
            <a:extLst>
              <a:ext uri="{FF2B5EF4-FFF2-40B4-BE49-F238E27FC236}">
                <a16:creationId xmlns:a16="http://schemas.microsoft.com/office/drawing/2014/main" id="{03A7A51C-1EFF-A346-8B00-7DFF1A4A4F3A}"/>
              </a:ext>
            </a:extLst>
          </p:cNvPr>
          <p:cNvSpPr>
            <a:spLocks noGrp="1"/>
          </p:cNvSpPr>
          <p:nvPr>
            <p:ph idx="1"/>
          </p:nvPr>
        </p:nvSpPr>
        <p:spPr>
          <a:xfrm>
            <a:off x="469900" y="2819400"/>
            <a:ext cx="7749060" cy="3267675"/>
          </a:xfrm>
        </p:spPr>
        <p:txBody>
          <a:bodyPr>
            <a:normAutofit lnSpcReduction="10000"/>
          </a:bodyPr>
          <a:lstStyle/>
          <a:p>
            <a:pPr fontAlgn="base" hangingPunct="0"/>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Use the current marketing strategy but what if you could restructure what you offer,through your  Membership service tweaking access, or stake in the company, higher level membership access, for people wanting to talk to your moguls on a brand new feature, have high end moguls give them a stake in the company or even Free advertising on the site.</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pic>
        <p:nvPicPr>
          <p:cNvPr id="10" name="Picture 10" descr="A screenshot of a computer screen&#10;&#10;Description generated with very high confidence">
            <a:extLst>
              <a:ext uri="{FF2B5EF4-FFF2-40B4-BE49-F238E27FC236}">
                <a16:creationId xmlns:a16="http://schemas.microsoft.com/office/drawing/2014/main" id="{255FA49F-219E-4D6A-A1CA-B087CC9A404B}"/>
              </a:ext>
            </a:extLst>
          </p:cNvPr>
          <p:cNvPicPr>
            <a:picLocks noChangeAspect="1"/>
          </p:cNvPicPr>
          <p:nvPr/>
        </p:nvPicPr>
        <p:blipFill rotWithShape="1">
          <a:blip r:embed="rId2"/>
          <a:srcRect l="40672" t="10778" r="41344" b="7485"/>
          <a:stretch/>
        </p:blipFill>
        <p:spPr>
          <a:xfrm>
            <a:off x="8520745" y="-857083"/>
            <a:ext cx="3201355" cy="73529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084186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7804D-F837-C647-A2F4-8E5072CB1C5E}"/>
              </a:ext>
            </a:extLst>
          </p:cNvPr>
          <p:cNvSpPr>
            <a:spLocks noGrp="1"/>
          </p:cNvSpPr>
          <p:nvPr>
            <p:ph type="title"/>
          </p:nvPr>
        </p:nvSpPr>
        <p:spPr>
          <a:xfrm rot="10800000" flipV="1">
            <a:off x="5264237" y="1326312"/>
            <a:ext cx="4761467" cy="136072"/>
          </a:xfrm>
        </p:spPr>
        <p:txBody>
          <a:bodyPr>
            <a:normAutofit fontScale="90000"/>
          </a:bodyPr>
          <a:lstStyle/>
          <a:p>
            <a:r>
              <a:rPr lang="en-US"/>
              <a:t>Our Marketing plan</a:t>
            </a:r>
          </a:p>
        </p:txBody>
      </p:sp>
      <p:sp>
        <p:nvSpPr>
          <p:cNvPr id="3" name="Content Placeholder 2">
            <a:extLst>
              <a:ext uri="{FF2B5EF4-FFF2-40B4-BE49-F238E27FC236}">
                <a16:creationId xmlns:a16="http://schemas.microsoft.com/office/drawing/2014/main" id="{9CD9CBD8-EF27-7344-82A6-E6636DB9688D}"/>
              </a:ext>
            </a:extLst>
          </p:cNvPr>
          <p:cNvSpPr>
            <a:spLocks noGrp="1"/>
          </p:cNvSpPr>
          <p:nvPr>
            <p:ph idx="1"/>
          </p:nvPr>
        </p:nvSpPr>
        <p:spPr>
          <a:xfrm>
            <a:off x="4408716" y="2841172"/>
            <a:ext cx="7491799" cy="4016828"/>
          </a:xfrm>
        </p:spPr>
        <p:txBody>
          <a:bodyPr>
            <a:normAutofit fontScale="77500" lnSpcReduction="20000"/>
          </a:bodyPr>
          <a:lstStyle/>
          <a:p>
            <a:pPr fontAlgn="base" hangingPunct="0"/>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Gives college kids 1 </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on</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1 access to the High end moguls or even have interactive rooms, seminars or </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more</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for the </a:t>
            </a:r>
            <a:r>
              <a:rPr lang="en-US" sz="4000">
                <a:latin typeface="Times New Roman" panose="02020603050405020304" pitchFamily="18" charset="0"/>
                <a:ea typeface="Times New Roman" panose="02020603050405020304" pitchFamily="18" charset="0"/>
                <a:cs typeface="Times New Roman" panose="02020603050405020304" pitchFamily="18" charset="0"/>
              </a:rPr>
              <a:t>High end </a:t>
            </a: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Moguls to give the college grads access to content first. Or create these rooms to a lot high end clients the ability to share (first looks) at projects they are going to be involved in and just chat. Q&amp;A of the week or month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.{In the Chat Box Version}</a:t>
            </a:r>
            <a:endParaRPr lang="en-US" sz="40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fontAlgn="base" hangingPunct="0">
              <a:buNone/>
            </a:pP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8" descr="A screenshot of a computer screen&#10;&#10;Description generated with very high confidence">
            <a:extLst>
              <a:ext uri="{FF2B5EF4-FFF2-40B4-BE49-F238E27FC236}">
                <a16:creationId xmlns:a16="http://schemas.microsoft.com/office/drawing/2014/main" id="{560F8A15-3093-4806-A06F-15C9C85239ED}"/>
              </a:ext>
            </a:extLst>
          </p:cNvPr>
          <p:cNvPicPr>
            <a:picLocks noChangeAspect="1"/>
          </p:cNvPicPr>
          <p:nvPr/>
        </p:nvPicPr>
        <p:blipFill rotWithShape="1">
          <a:blip r:embed="rId2"/>
          <a:srcRect l="40499" t="10374" r="41459" b="7295"/>
          <a:stretch/>
        </p:blipFill>
        <p:spPr>
          <a:xfrm>
            <a:off x="801129" y="273653"/>
            <a:ext cx="3662013" cy="62582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331720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7C517-C95A-2243-8491-07607D6CC4D7}"/>
              </a:ext>
            </a:extLst>
          </p:cNvPr>
          <p:cNvSpPr>
            <a:spLocks noGrp="1"/>
          </p:cNvSpPr>
          <p:nvPr>
            <p:ph type="title"/>
          </p:nvPr>
        </p:nvSpPr>
        <p:spPr/>
        <p:txBody>
          <a:bodyPr/>
          <a:lstStyle/>
          <a:p>
            <a:r>
              <a:rPr lang="en-US"/>
              <a:t>My goal</a:t>
            </a:r>
          </a:p>
        </p:txBody>
      </p:sp>
      <p:sp>
        <p:nvSpPr>
          <p:cNvPr id="3" name="Content Placeholder 2">
            <a:extLst>
              <a:ext uri="{FF2B5EF4-FFF2-40B4-BE49-F238E27FC236}">
                <a16:creationId xmlns:a16="http://schemas.microsoft.com/office/drawing/2014/main" id="{88CD0C36-62DA-8440-975D-2E1264F0B28F}"/>
              </a:ext>
            </a:extLst>
          </p:cNvPr>
          <p:cNvSpPr>
            <a:spLocks noGrp="1"/>
          </p:cNvSpPr>
          <p:nvPr>
            <p:ph idx="1"/>
          </p:nvPr>
        </p:nvSpPr>
        <p:spPr>
          <a:xfrm>
            <a:off x="3370306" y="2334545"/>
            <a:ext cx="8077200" cy="4117079"/>
          </a:xfrm>
        </p:spPr>
        <p:txBody>
          <a:bodyPr>
            <a:normAutofit fontScale="40000" lnSpcReduction="20000"/>
          </a:bodyPr>
          <a:lstStyle/>
          <a:p>
            <a:r>
              <a:rPr lang="en-US" sz="11100">
                <a:effectLst/>
                <a:latin typeface="Times New Roman" panose="02020603050405020304" pitchFamily="18" charset="0"/>
                <a:ea typeface="Times New Roman" panose="02020603050405020304" pitchFamily="18" charset="0"/>
                <a:cs typeface="Times New Roman" panose="02020603050405020304" pitchFamily="18" charset="0"/>
              </a:rPr>
              <a:t>To enhance and expand business for Mogul </a:t>
            </a:r>
            <a:r>
              <a:rPr lang="en-US" sz="11100" dirty="0">
                <a:latin typeface="Times New Roman" panose="02020603050405020304" pitchFamily="18" charset="0"/>
                <a:ea typeface="Times New Roman" panose="02020603050405020304" pitchFamily="18" charset="0"/>
                <a:cs typeface="Times New Roman" panose="02020603050405020304" pitchFamily="18" charset="0"/>
              </a:rPr>
              <a:t>interface in order to </a:t>
            </a:r>
            <a:r>
              <a:rPr lang="en-US" sz="11100">
                <a:effectLst/>
                <a:latin typeface="Times New Roman" panose="02020603050405020304" pitchFamily="18" charset="0"/>
                <a:ea typeface="Times New Roman" panose="02020603050405020304" pitchFamily="18" charset="0"/>
                <a:cs typeface="Times New Roman" panose="02020603050405020304" pitchFamily="18" charset="0"/>
              </a:rPr>
              <a:t>harness the </a:t>
            </a:r>
            <a:r>
              <a:rPr lang="en-US" sz="11100" dirty="0">
                <a:latin typeface="Times New Roman" panose="02020603050405020304" pitchFamily="18" charset="0"/>
                <a:ea typeface="Times New Roman" panose="02020603050405020304" pitchFamily="18" charset="0"/>
                <a:cs typeface="Times New Roman" panose="02020603050405020304" pitchFamily="18" charset="0"/>
              </a:rPr>
              <a:t>untapped </a:t>
            </a:r>
            <a:r>
              <a:rPr lang="en-US" sz="11100">
                <a:effectLst/>
                <a:latin typeface="Times New Roman" panose="02020603050405020304" pitchFamily="18" charset="0"/>
                <a:ea typeface="Times New Roman" panose="02020603050405020304" pitchFamily="18" charset="0"/>
                <a:cs typeface="Times New Roman" panose="02020603050405020304" pitchFamily="18" charset="0"/>
              </a:rPr>
              <a:t>potential that Mogul has</a:t>
            </a:r>
            <a:r>
              <a:rPr lang="en-US" sz="11100" dirty="0">
                <a:latin typeface="Times New Roman" panose="02020603050405020304" pitchFamily="18" charset="0"/>
                <a:ea typeface="Times New Roman" panose="02020603050405020304" pitchFamily="18" charset="0"/>
                <a:cs typeface="Times New Roman" panose="02020603050405020304" pitchFamily="18" charset="0"/>
              </a:rPr>
              <a:t> and give the clients the best experience possible</a:t>
            </a:r>
            <a:r>
              <a:rPr lang="en-US" sz="111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1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11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pic>
        <p:nvPicPr>
          <p:cNvPr id="5" name="Picture 6" descr="A picture containing object&#10;&#10;Description generated with high confidence">
            <a:extLst>
              <a:ext uri="{FF2B5EF4-FFF2-40B4-BE49-F238E27FC236}">
                <a16:creationId xmlns:a16="http://schemas.microsoft.com/office/drawing/2014/main" id="{64317AB2-20E7-4B85-A172-B3A4BB63B1DC}"/>
              </a:ext>
            </a:extLst>
          </p:cNvPr>
          <p:cNvPicPr>
            <a:picLocks noChangeAspect="1"/>
          </p:cNvPicPr>
          <p:nvPr/>
        </p:nvPicPr>
        <p:blipFill>
          <a:blip r:embed="rId2"/>
          <a:stretch>
            <a:fillRect/>
          </a:stretch>
        </p:blipFill>
        <p:spPr>
          <a:xfrm>
            <a:off x="954521" y="744465"/>
            <a:ext cx="2427406" cy="2427406"/>
          </a:xfrm>
          <a:prstGeom prst="rect">
            <a:avLst/>
          </a:prstGeom>
        </p:spPr>
      </p:pic>
    </p:spTree>
    <p:extLst>
      <p:ext uri="{BB962C8B-B14F-4D97-AF65-F5344CB8AC3E}">
        <p14:creationId xmlns:p14="http://schemas.microsoft.com/office/powerpoint/2010/main" val="2266703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BA9A-97C5-5344-A568-4D31BC2500F3}"/>
              </a:ext>
            </a:extLst>
          </p:cNvPr>
          <p:cNvSpPr>
            <a:spLocks noGrp="1"/>
          </p:cNvSpPr>
          <p:nvPr>
            <p:ph type="title"/>
          </p:nvPr>
        </p:nvSpPr>
        <p:spPr/>
        <p:txBody>
          <a:bodyPr/>
          <a:lstStyle/>
          <a:p>
            <a:r>
              <a:rPr lang="en-US"/>
              <a:t>Promotion of who we are</a:t>
            </a:r>
          </a:p>
        </p:txBody>
      </p:sp>
      <p:sp>
        <p:nvSpPr>
          <p:cNvPr id="3" name="Content Placeholder 2">
            <a:extLst>
              <a:ext uri="{FF2B5EF4-FFF2-40B4-BE49-F238E27FC236}">
                <a16:creationId xmlns:a16="http://schemas.microsoft.com/office/drawing/2014/main" id="{0F84F034-043F-0F4A-80FB-EE874C982910}"/>
              </a:ext>
            </a:extLst>
          </p:cNvPr>
          <p:cNvSpPr>
            <a:spLocks noGrp="1"/>
          </p:cNvSpPr>
          <p:nvPr>
            <p:ph idx="1"/>
          </p:nvPr>
        </p:nvSpPr>
        <p:spPr>
          <a:xfrm>
            <a:off x="468086" y="2057401"/>
            <a:ext cx="3614057" cy="4417226"/>
          </a:xfrm>
        </p:spPr>
        <p:txBody>
          <a:bodyPr>
            <a:normAutofit lnSpcReduction="10000"/>
          </a:bodyPr>
          <a:lstStyle/>
          <a:p>
            <a:pPr marL="0" indent="0" fontAlgn="base" hangingPunct="0">
              <a:buNone/>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We Are Moguls</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hangingPunct="0"/>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fontAlgn="base" hangingPunct="0">
              <a:buNone/>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So are You </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fontAlgn="base" hangingPunct="0">
              <a:buNone/>
            </a:pP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hangingPunct="0"/>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#BecomeAMogul</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hangingPunct="0"/>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Because #YouAreAMogul </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hangingPunct="0"/>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#MogulintheMaking</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pic>
        <p:nvPicPr>
          <p:cNvPr id="4" name="Picture 4">
            <a:extLst>
              <a:ext uri="{FF2B5EF4-FFF2-40B4-BE49-F238E27FC236}">
                <a16:creationId xmlns:a16="http://schemas.microsoft.com/office/drawing/2014/main" id="{E880DFC6-5563-2544-B846-D613FA39312E}"/>
              </a:ext>
            </a:extLst>
          </p:cNvPr>
          <p:cNvPicPr>
            <a:picLocks noChangeAspect="1"/>
          </p:cNvPicPr>
          <p:nvPr/>
        </p:nvPicPr>
        <p:blipFill>
          <a:blip r:embed="rId2"/>
          <a:stretch>
            <a:fillRect/>
          </a:stretch>
        </p:blipFill>
        <p:spPr>
          <a:xfrm>
            <a:off x="5987143" y="3231979"/>
            <a:ext cx="5736771" cy="2861648"/>
          </a:xfrm>
          <a:prstGeom prst="rect">
            <a:avLst/>
          </a:prstGeom>
        </p:spPr>
      </p:pic>
      <p:pic>
        <p:nvPicPr>
          <p:cNvPr id="6" name="Picture 6">
            <a:extLst>
              <a:ext uri="{FF2B5EF4-FFF2-40B4-BE49-F238E27FC236}">
                <a16:creationId xmlns:a16="http://schemas.microsoft.com/office/drawing/2014/main" id="{4237DA45-F14D-C94B-B0A4-582FAC79479E}"/>
              </a:ext>
            </a:extLst>
          </p:cNvPr>
          <p:cNvPicPr>
            <a:picLocks noChangeAspect="1"/>
          </p:cNvPicPr>
          <p:nvPr/>
        </p:nvPicPr>
        <p:blipFill>
          <a:blip r:embed="rId3"/>
          <a:stretch>
            <a:fillRect/>
          </a:stretch>
        </p:blipFill>
        <p:spPr>
          <a:xfrm>
            <a:off x="3559737" y="1938951"/>
            <a:ext cx="2427406" cy="2427406"/>
          </a:xfrm>
          <a:prstGeom prst="rect">
            <a:avLst/>
          </a:prstGeom>
        </p:spPr>
      </p:pic>
    </p:spTree>
    <p:extLst>
      <p:ext uri="{BB962C8B-B14F-4D97-AF65-F5344CB8AC3E}">
        <p14:creationId xmlns:p14="http://schemas.microsoft.com/office/powerpoint/2010/main" val="204974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34C0-AF91-BF4B-918B-D15B3467872A}"/>
              </a:ext>
            </a:extLst>
          </p:cNvPr>
          <p:cNvSpPr>
            <a:spLocks noGrp="1"/>
          </p:cNvSpPr>
          <p:nvPr>
            <p:ph type="title"/>
          </p:nvPr>
        </p:nvSpPr>
        <p:spPr>
          <a:xfrm>
            <a:off x="4703807" y="982132"/>
            <a:ext cx="6192791" cy="1303867"/>
          </a:xfrm>
        </p:spPr>
        <p:txBody>
          <a:bodyPr/>
          <a:lstStyle/>
          <a:p>
            <a:r>
              <a:rPr lang="en-US"/>
              <a:t>Mogul</a:t>
            </a:r>
          </a:p>
        </p:txBody>
      </p:sp>
      <p:sp>
        <p:nvSpPr>
          <p:cNvPr id="3" name="Content Placeholder 2">
            <a:extLst>
              <a:ext uri="{FF2B5EF4-FFF2-40B4-BE49-F238E27FC236}">
                <a16:creationId xmlns:a16="http://schemas.microsoft.com/office/drawing/2014/main" id="{881F453A-D050-CD4A-9EF4-1833B0524D3A}"/>
              </a:ext>
            </a:extLst>
          </p:cNvPr>
          <p:cNvSpPr>
            <a:spLocks noGrp="1"/>
          </p:cNvSpPr>
          <p:nvPr>
            <p:ph sz="half" idx="1"/>
          </p:nvPr>
        </p:nvSpPr>
        <p:spPr>
          <a:xfrm>
            <a:off x="6763727" y="2562062"/>
            <a:ext cx="4132871" cy="2849662"/>
          </a:xfrm>
        </p:spPr>
        <p:txBody>
          <a:bodyPr>
            <a:normAutofit fontScale="70000" lnSpcReduction="20000"/>
          </a:bodyPr>
          <a:lstStyle/>
          <a:p>
            <a:r>
              <a:rPr lang="en-US" sz="3600" b="1"/>
              <a:t>It is a platform, and it is very basic and the simplity of it may be how you would like to keep it.</a:t>
            </a:r>
          </a:p>
          <a:p>
            <a:r>
              <a:rPr lang="en-US" sz="3600" b="1"/>
              <a:t>But, what if your missing out, As FOMO (Fear of missing out) </a:t>
            </a:r>
          </a:p>
        </p:txBody>
      </p:sp>
      <p:pic>
        <p:nvPicPr>
          <p:cNvPr id="6" name="Picture 4" descr="A screenshot of a computer&#10;&#10;Description generated with very high confidence">
            <a:extLst>
              <a:ext uri="{FF2B5EF4-FFF2-40B4-BE49-F238E27FC236}">
                <a16:creationId xmlns:a16="http://schemas.microsoft.com/office/drawing/2014/main" id="{ABDB0698-21F8-9948-9658-9E93EBC554AD}"/>
              </a:ext>
            </a:extLst>
          </p:cNvPr>
          <p:cNvPicPr>
            <a:picLocks noGrp="1" noChangeAspect="1"/>
          </p:cNvPicPr>
          <p:nvPr>
            <p:ph sz="half" idx="2"/>
          </p:nvPr>
        </p:nvPicPr>
        <p:blipFill rotWithShape="1">
          <a:blip r:embed="rId2"/>
          <a:srcRect l="38363" t="8857" r="39005" b="6857"/>
          <a:stretch/>
        </p:blipFill>
        <p:spPr>
          <a:xfrm>
            <a:off x="1496786" y="-711984"/>
            <a:ext cx="4809954" cy="73794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928986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E7E1-55EF-8E41-8F56-1EC0DF04EB72}"/>
              </a:ext>
            </a:extLst>
          </p:cNvPr>
          <p:cNvSpPr>
            <a:spLocks noGrp="1"/>
          </p:cNvSpPr>
          <p:nvPr>
            <p:ph type="title"/>
          </p:nvPr>
        </p:nvSpPr>
        <p:spPr/>
        <p:txBody>
          <a:bodyPr/>
          <a:lstStyle/>
          <a:p>
            <a:r>
              <a:rPr lang="en-US"/>
              <a:t>Take your inter activity to the NEXT Level</a:t>
            </a:r>
          </a:p>
        </p:txBody>
      </p:sp>
      <p:sp>
        <p:nvSpPr>
          <p:cNvPr id="3" name="Content Placeholder 2">
            <a:extLst>
              <a:ext uri="{FF2B5EF4-FFF2-40B4-BE49-F238E27FC236}">
                <a16:creationId xmlns:a16="http://schemas.microsoft.com/office/drawing/2014/main" id="{647F210A-D4A0-FB4F-B8B7-EED3EAD133C8}"/>
              </a:ext>
            </a:extLst>
          </p:cNvPr>
          <p:cNvSpPr>
            <a:spLocks noGrp="1"/>
          </p:cNvSpPr>
          <p:nvPr>
            <p:ph sz="half" idx="1"/>
          </p:nvPr>
        </p:nvSpPr>
        <p:spPr/>
        <p:txBody>
          <a:bodyPr>
            <a:noAutofit/>
          </a:bodyPr>
          <a:lstStyle/>
          <a:p>
            <a:r>
              <a:rPr lang="en-US"/>
              <a:t>Now what if you could intergrate the platform. Mogul is you baby I know that.</a:t>
            </a:r>
          </a:p>
          <a:p>
            <a:r>
              <a:rPr lang="en-US"/>
              <a:t> But what if your missing out on markets of people.</a:t>
            </a:r>
          </a:p>
          <a:p>
            <a:r>
              <a:rPr lang="en-US"/>
              <a:t>Now did you know that because people think fast imagery and color is more attention grabbing </a:t>
            </a:r>
          </a:p>
        </p:txBody>
      </p:sp>
      <p:pic>
        <p:nvPicPr>
          <p:cNvPr id="5" name="Picture 5">
            <a:extLst>
              <a:ext uri="{FF2B5EF4-FFF2-40B4-BE49-F238E27FC236}">
                <a16:creationId xmlns:a16="http://schemas.microsoft.com/office/drawing/2014/main" id="{189CC546-DA29-3341-A680-4C329CFFFCEF}"/>
              </a:ext>
            </a:extLst>
          </p:cNvPr>
          <p:cNvPicPr>
            <a:picLocks noGrp="1" noChangeAspect="1"/>
          </p:cNvPicPr>
          <p:nvPr>
            <p:ph sz="half" idx="2"/>
          </p:nvPr>
        </p:nvPicPr>
        <p:blipFill>
          <a:blip r:embed="rId2"/>
          <a:stretch>
            <a:fillRect/>
          </a:stretch>
        </p:blipFill>
        <p:spPr>
          <a:xfrm>
            <a:off x="6334125" y="2560638"/>
            <a:ext cx="4413249" cy="3309937"/>
          </a:xfrm>
          <a:prstGeom prst="rect">
            <a:avLst/>
          </a:prstGeom>
        </p:spPr>
      </p:pic>
    </p:spTree>
    <p:extLst>
      <p:ext uri="{BB962C8B-B14F-4D97-AF65-F5344CB8AC3E}">
        <p14:creationId xmlns:p14="http://schemas.microsoft.com/office/powerpoint/2010/main" val="1351233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AA72-ECA8-5C43-934D-77B59E0BDD5E}"/>
              </a:ext>
            </a:extLst>
          </p:cNvPr>
          <p:cNvSpPr>
            <a:spLocks noGrp="1"/>
          </p:cNvSpPr>
          <p:nvPr>
            <p:ph type="title"/>
          </p:nvPr>
        </p:nvSpPr>
        <p:spPr/>
        <p:txBody>
          <a:bodyPr/>
          <a:lstStyle/>
          <a:p>
            <a:r>
              <a:rPr lang="en-US"/>
              <a:t>My Mission</a:t>
            </a:r>
          </a:p>
        </p:txBody>
      </p:sp>
      <p:sp>
        <p:nvSpPr>
          <p:cNvPr id="3" name="Content Placeholder 2">
            <a:extLst>
              <a:ext uri="{FF2B5EF4-FFF2-40B4-BE49-F238E27FC236}">
                <a16:creationId xmlns:a16="http://schemas.microsoft.com/office/drawing/2014/main" id="{4CE2FFB5-8B98-484E-9CB3-30F02124799A}"/>
              </a:ext>
            </a:extLst>
          </p:cNvPr>
          <p:cNvSpPr>
            <a:spLocks noGrp="1"/>
          </p:cNvSpPr>
          <p:nvPr>
            <p:ph idx="1"/>
          </p:nvPr>
        </p:nvSpPr>
        <p:spPr>
          <a:xfrm>
            <a:off x="4155622" y="2057401"/>
            <a:ext cx="7791450" cy="4024125"/>
          </a:xfrm>
        </p:spPr>
        <p:txBody>
          <a:bodyPr>
            <a:normAutofit fontScale="92500"/>
          </a:bodyPr>
          <a:lstStyle/>
          <a:p>
            <a:pPr fontAlgn="base" hangingPunct="0"/>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To bring a solution to the gap in the Mogul social interactive platform</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a:p>
            <a:pPr fontAlgn="base" hangingPunct="0"/>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Taking the cause ideas and passion, networking structure and streamlining it to cater to each audience individually and cross connect business influencers and college groups in a more interactive way]</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pic>
        <p:nvPicPr>
          <p:cNvPr id="4" name="Picture 4">
            <a:extLst>
              <a:ext uri="{FF2B5EF4-FFF2-40B4-BE49-F238E27FC236}">
                <a16:creationId xmlns:a16="http://schemas.microsoft.com/office/drawing/2014/main" id="{BE2613B5-7C16-584E-A00B-1C485091823C}"/>
              </a:ext>
            </a:extLst>
          </p:cNvPr>
          <p:cNvPicPr>
            <a:picLocks noChangeAspect="1"/>
          </p:cNvPicPr>
          <p:nvPr/>
        </p:nvPicPr>
        <p:blipFill>
          <a:blip r:embed="rId2"/>
          <a:stretch>
            <a:fillRect/>
          </a:stretch>
        </p:blipFill>
        <p:spPr>
          <a:xfrm flipH="1">
            <a:off x="253527" y="2057400"/>
            <a:ext cx="4024125" cy="4024125"/>
          </a:xfrm>
          <a:prstGeom prst="rect">
            <a:avLst/>
          </a:prstGeom>
        </p:spPr>
      </p:pic>
    </p:spTree>
    <p:extLst>
      <p:ext uri="{BB962C8B-B14F-4D97-AF65-F5344CB8AC3E}">
        <p14:creationId xmlns:p14="http://schemas.microsoft.com/office/powerpoint/2010/main" val="244617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90152-EDDA-9F40-A9D2-FE9BEFA81BD5}"/>
              </a:ext>
            </a:extLst>
          </p:cNvPr>
          <p:cNvSpPr>
            <a:spLocks noGrp="1"/>
          </p:cNvSpPr>
          <p:nvPr>
            <p:ph type="title"/>
          </p:nvPr>
        </p:nvSpPr>
        <p:spPr>
          <a:xfrm>
            <a:off x="471618" y="982132"/>
            <a:ext cx="7747682" cy="1303867"/>
          </a:xfrm>
        </p:spPr>
        <p:txBody>
          <a:bodyPr/>
          <a:lstStyle/>
          <a:p>
            <a:r>
              <a:rPr lang="en-US"/>
              <a:t>My Mission</a:t>
            </a:r>
          </a:p>
        </p:txBody>
      </p:sp>
      <p:sp>
        <p:nvSpPr>
          <p:cNvPr id="3" name="Content Placeholder 2">
            <a:extLst>
              <a:ext uri="{FF2B5EF4-FFF2-40B4-BE49-F238E27FC236}">
                <a16:creationId xmlns:a16="http://schemas.microsoft.com/office/drawing/2014/main" id="{20D06120-ED5C-E448-8F6A-6535ED83F974}"/>
              </a:ext>
            </a:extLst>
          </p:cNvPr>
          <p:cNvSpPr>
            <a:spLocks noGrp="1"/>
          </p:cNvSpPr>
          <p:nvPr>
            <p:ph idx="1"/>
          </p:nvPr>
        </p:nvSpPr>
        <p:spPr>
          <a:xfrm>
            <a:off x="1295401" y="2556932"/>
            <a:ext cx="6306061" cy="3318936"/>
          </a:xfrm>
        </p:spPr>
        <p:txBody>
          <a:bodyPr/>
          <a:lstStyle/>
          <a:p>
            <a:r>
              <a:rPr lang="en-US"/>
              <a:t>You can grab someone with a image or video.</a:t>
            </a:r>
          </a:p>
          <a:p>
            <a:r>
              <a:rPr lang="en-US"/>
              <a:t> Psychologically people are grabbed by video.</a:t>
            </a:r>
          </a:p>
          <a:p>
            <a:r>
              <a:rPr lang="en-US"/>
              <a:t> To initiate a emotions, give them knowledge they didn't know from a different perspective in order to shift there thinking and they share and pass it on. </a:t>
            </a:r>
          </a:p>
        </p:txBody>
      </p:sp>
      <p:pic>
        <p:nvPicPr>
          <p:cNvPr id="5" name="Picture 5" descr="A screenshot of a computer&#10;&#10;Description generated with very high confidence">
            <a:extLst>
              <a:ext uri="{FF2B5EF4-FFF2-40B4-BE49-F238E27FC236}">
                <a16:creationId xmlns:a16="http://schemas.microsoft.com/office/drawing/2014/main" id="{0922EE41-F135-4211-BEFE-B4103290F335}"/>
              </a:ext>
            </a:extLst>
          </p:cNvPr>
          <p:cNvPicPr>
            <a:picLocks noChangeAspect="1"/>
          </p:cNvPicPr>
          <p:nvPr/>
        </p:nvPicPr>
        <p:blipFill rotWithShape="1">
          <a:blip r:embed="rId2"/>
          <a:srcRect l="42898" t="9464" r="44586" b="11961"/>
          <a:stretch/>
        </p:blipFill>
        <p:spPr>
          <a:xfrm>
            <a:off x="8093931" y="-894392"/>
            <a:ext cx="3275822" cy="77521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11133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CE74B-E62E-F842-9B0A-8FF442B6E7BE}"/>
              </a:ext>
            </a:extLst>
          </p:cNvPr>
          <p:cNvSpPr>
            <a:spLocks noGrp="1"/>
          </p:cNvSpPr>
          <p:nvPr>
            <p:ph type="title"/>
          </p:nvPr>
        </p:nvSpPr>
        <p:spPr/>
        <p:txBody>
          <a:bodyPr/>
          <a:lstStyle/>
          <a:p>
            <a:r>
              <a:rPr lang="en-US"/>
              <a:t>My objective</a:t>
            </a:r>
          </a:p>
        </p:txBody>
      </p:sp>
      <p:sp>
        <p:nvSpPr>
          <p:cNvPr id="3" name="Content Placeholder 2">
            <a:extLst>
              <a:ext uri="{FF2B5EF4-FFF2-40B4-BE49-F238E27FC236}">
                <a16:creationId xmlns:a16="http://schemas.microsoft.com/office/drawing/2014/main" id="{E9F840EC-74A4-3841-88B6-624F7DB3D9D8}"/>
              </a:ext>
            </a:extLst>
          </p:cNvPr>
          <p:cNvSpPr>
            <a:spLocks noGrp="1"/>
          </p:cNvSpPr>
          <p:nvPr>
            <p:ph idx="1"/>
          </p:nvPr>
        </p:nvSpPr>
        <p:spPr>
          <a:xfrm>
            <a:off x="4082143" y="2069502"/>
            <a:ext cx="7424057" cy="4024125"/>
          </a:xfrm>
        </p:spPr>
        <p:txBody>
          <a:bodyPr>
            <a:normAutofit fontScale="92500" lnSpcReduction="10000"/>
          </a:bodyPr>
          <a:lstStyle/>
          <a:p>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[To take what Facebook started and enhance it on a different level to market to today’s audience which I can see by looking at the site is majority colleges, but it’s tag line is causes related to woman, so why not make the first thing the audience sees is highlight of that thing ]</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pic>
        <p:nvPicPr>
          <p:cNvPr id="6" name="Picture 6">
            <a:extLst>
              <a:ext uri="{FF2B5EF4-FFF2-40B4-BE49-F238E27FC236}">
                <a16:creationId xmlns:a16="http://schemas.microsoft.com/office/drawing/2014/main" id="{DA942268-0A90-5248-9945-4503E972C45B}"/>
              </a:ext>
            </a:extLst>
          </p:cNvPr>
          <p:cNvPicPr>
            <a:picLocks noChangeAspect="1"/>
          </p:cNvPicPr>
          <p:nvPr/>
        </p:nvPicPr>
        <p:blipFill>
          <a:blip r:embed="rId2"/>
          <a:stretch>
            <a:fillRect/>
          </a:stretch>
        </p:blipFill>
        <p:spPr>
          <a:xfrm>
            <a:off x="272142" y="1877785"/>
            <a:ext cx="4024125" cy="4024125"/>
          </a:xfrm>
          <a:prstGeom prst="rect">
            <a:avLst/>
          </a:prstGeom>
        </p:spPr>
      </p:pic>
    </p:spTree>
    <p:extLst>
      <p:ext uri="{BB962C8B-B14F-4D97-AF65-F5344CB8AC3E}">
        <p14:creationId xmlns:p14="http://schemas.microsoft.com/office/powerpoint/2010/main" val="3693219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17C1-DFEA-4E4B-A4ED-41186627C2A4}"/>
              </a:ext>
            </a:extLst>
          </p:cNvPr>
          <p:cNvSpPr>
            <a:spLocks noGrp="1"/>
          </p:cNvSpPr>
          <p:nvPr>
            <p:ph type="title"/>
          </p:nvPr>
        </p:nvSpPr>
        <p:spPr>
          <a:xfrm>
            <a:off x="2895600" y="1306285"/>
            <a:ext cx="8610600" cy="751115"/>
          </a:xfrm>
        </p:spPr>
        <p:txBody>
          <a:bodyPr>
            <a:normAutofit fontScale="90000"/>
          </a:bodyPr>
          <a:lstStyle/>
          <a:p>
            <a:r>
              <a:rPr lang="en-US"/>
              <a:t>My competitive Advantage</a:t>
            </a:r>
          </a:p>
        </p:txBody>
      </p:sp>
      <p:sp>
        <p:nvSpPr>
          <p:cNvPr id="3" name="Content Placeholder 2">
            <a:extLst>
              <a:ext uri="{FF2B5EF4-FFF2-40B4-BE49-F238E27FC236}">
                <a16:creationId xmlns:a16="http://schemas.microsoft.com/office/drawing/2014/main" id="{0EC2E7BE-A328-9047-91E8-3DF5B3DB7877}"/>
              </a:ext>
            </a:extLst>
          </p:cNvPr>
          <p:cNvSpPr>
            <a:spLocks noGrp="1"/>
          </p:cNvSpPr>
          <p:nvPr>
            <p:ph idx="1"/>
          </p:nvPr>
        </p:nvSpPr>
        <p:spPr>
          <a:xfrm>
            <a:off x="4517571" y="2181428"/>
            <a:ext cx="6988629" cy="4024125"/>
          </a:xfrm>
        </p:spPr>
        <p:txBody>
          <a:bodyPr>
            <a:normAutofit fontScale="77500" lnSpcReduction="20000"/>
          </a:bodyPr>
          <a:lstStyle/>
          <a:p>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a:t>Go to that next step that next  phase of what video is and become the leader in it and all other social media and follow. </a:t>
            </a:r>
          </a:p>
          <a:p>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You would be putting yourself in line with to surpass Facebook, buy intergrating, either collaborating with platforms as Facebook Instagram, pintrist or even creating your own veriation of what they have and identifying there natural next step then doing it FIRST]</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pic>
        <p:nvPicPr>
          <p:cNvPr id="4" name="Picture 4">
            <a:extLst>
              <a:ext uri="{FF2B5EF4-FFF2-40B4-BE49-F238E27FC236}">
                <a16:creationId xmlns:a16="http://schemas.microsoft.com/office/drawing/2014/main" id="{A4ECB1E5-2574-AE44-BBEB-79D03E06C34E}"/>
              </a:ext>
            </a:extLst>
          </p:cNvPr>
          <p:cNvPicPr>
            <a:picLocks noChangeAspect="1"/>
          </p:cNvPicPr>
          <p:nvPr/>
        </p:nvPicPr>
        <p:blipFill>
          <a:blip r:embed="rId2"/>
          <a:stretch>
            <a:fillRect/>
          </a:stretch>
        </p:blipFill>
        <p:spPr>
          <a:xfrm>
            <a:off x="576943" y="2328964"/>
            <a:ext cx="3722914" cy="3722914"/>
          </a:xfrm>
          <a:prstGeom prst="rect">
            <a:avLst/>
          </a:prstGeom>
        </p:spPr>
      </p:pic>
    </p:spTree>
    <p:extLst>
      <p:ext uri="{BB962C8B-B14F-4D97-AF65-F5344CB8AC3E}">
        <p14:creationId xmlns:p14="http://schemas.microsoft.com/office/powerpoint/2010/main" val="371006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87872-70CC-A940-A065-8BBD501D4D01}"/>
              </a:ext>
            </a:extLst>
          </p:cNvPr>
          <p:cNvSpPr>
            <a:spLocks noGrp="1"/>
          </p:cNvSpPr>
          <p:nvPr>
            <p:ph type="title"/>
          </p:nvPr>
        </p:nvSpPr>
        <p:spPr/>
        <p:txBody>
          <a:bodyPr/>
          <a:lstStyle/>
          <a:p>
            <a:r>
              <a:rPr lang="en-US"/>
              <a:t>Pop up Reformatting</a:t>
            </a:r>
          </a:p>
        </p:txBody>
      </p:sp>
      <p:sp>
        <p:nvSpPr>
          <p:cNvPr id="3" name="Content Placeholder 2">
            <a:extLst>
              <a:ext uri="{FF2B5EF4-FFF2-40B4-BE49-F238E27FC236}">
                <a16:creationId xmlns:a16="http://schemas.microsoft.com/office/drawing/2014/main" id="{505C6C82-72F2-8945-A04B-FA7D8FDA5114}"/>
              </a:ext>
            </a:extLst>
          </p:cNvPr>
          <p:cNvSpPr>
            <a:spLocks noGrp="1"/>
          </p:cNvSpPr>
          <p:nvPr>
            <p:ph sz="half" idx="1"/>
          </p:nvPr>
        </p:nvSpPr>
        <p:spPr/>
        <p:txBody>
          <a:bodyPr>
            <a:normAutofit fontScale="85000" lnSpcReduction="10000"/>
          </a:bodyPr>
          <a:lstStyle/>
          <a:p>
            <a:r>
              <a:rPr lang="en-US"/>
              <a:t>Think about it, you have a pop up add on your site what if you had a long frame video that said. </a:t>
            </a:r>
          </a:p>
        </p:txBody>
      </p:sp>
      <p:sp>
        <p:nvSpPr>
          <p:cNvPr id="4" name="Content Placeholder 3">
            <a:extLst>
              <a:ext uri="{FF2B5EF4-FFF2-40B4-BE49-F238E27FC236}">
                <a16:creationId xmlns:a16="http://schemas.microsoft.com/office/drawing/2014/main" id="{A8F02015-DB9F-1F43-A128-C6B8EED75758}"/>
              </a:ext>
            </a:extLst>
          </p:cNvPr>
          <p:cNvSpPr>
            <a:spLocks noGrp="1"/>
          </p:cNvSpPr>
          <p:nvPr>
            <p:ph sz="half" idx="2"/>
          </p:nvPr>
        </p:nvSpPr>
        <p:spPr/>
        <p:txBody>
          <a:bodyPr>
            <a:normAutofit fontScale="85000" lnSpcReduction="10000"/>
          </a:bodyPr>
          <a:lstStyle/>
          <a:p>
            <a:r>
              <a:rPr lang="en-US"/>
              <a:t>Hi I'm Tiffany Pham</a:t>
            </a:r>
          </a:p>
          <a:p>
            <a:r>
              <a:rPr lang="en-US"/>
              <a:t> the author of “You Are A Mogul “ hope the book is blessing you. if you haven't checked it out click on the button...</a:t>
            </a:r>
          </a:p>
          <a:p>
            <a:r>
              <a:rPr lang="en-US"/>
              <a:t> Right over there...you see it,</a:t>
            </a:r>
          </a:p>
          <a:p>
            <a:r>
              <a:rPr lang="en-US"/>
              <a:t> click it check it out.</a:t>
            </a:r>
          </a:p>
          <a:p>
            <a:endParaRPr lang="en-US"/>
          </a:p>
          <a:p>
            <a:r>
              <a:rPr lang="en-US"/>
              <a:t> Have a image of the book cover as a button and click on it. </a:t>
            </a:r>
          </a:p>
        </p:txBody>
      </p:sp>
      <p:pic>
        <p:nvPicPr>
          <p:cNvPr id="5" name="Picture 5" descr="A person posing for the camera&#10;&#10;Description generated with very high confidence">
            <a:extLst>
              <a:ext uri="{FF2B5EF4-FFF2-40B4-BE49-F238E27FC236}">
                <a16:creationId xmlns:a16="http://schemas.microsoft.com/office/drawing/2014/main" id="{5C909CCD-1883-474E-9A28-8CCB91D421FD}"/>
              </a:ext>
            </a:extLst>
          </p:cNvPr>
          <p:cNvPicPr>
            <a:picLocks noChangeAspect="1"/>
          </p:cNvPicPr>
          <p:nvPr/>
        </p:nvPicPr>
        <p:blipFill rotWithShape="1">
          <a:blip r:embed="rId2"/>
          <a:srcRect l="3125" t="-1099" r="3542" b="366"/>
          <a:stretch/>
        </p:blipFill>
        <p:spPr>
          <a:xfrm>
            <a:off x="1449859" y="3481259"/>
            <a:ext cx="4411796" cy="2717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51512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795EF-57E6-BB41-BA16-6B831B0CAF87}"/>
              </a:ext>
            </a:extLst>
          </p:cNvPr>
          <p:cNvSpPr>
            <a:spLocks noGrp="1"/>
          </p:cNvSpPr>
          <p:nvPr>
            <p:ph type="title"/>
          </p:nvPr>
        </p:nvSpPr>
        <p:spPr>
          <a:xfrm>
            <a:off x="3086100" y="411900"/>
            <a:ext cx="8610600" cy="1293028"/>
          </a:xfrm>
        </p:spPr>
        <p:txBody>
          <a:bodyPr/>
          <a:lstStyle/>
          <a:p>
            <a:r>
              <a:rPr lang="en-US"/>
              <a:t>Our marketing plan</a:t>
            </a:r>
          </a:p>
        </p:txBody>
      </p:sp>
      <p:sp>
        <p:nvSpPr>
          <p:cNvPr id="3" name="Content Placeholder 2">
            <a:extLst>
              <a:ext uri="{FF2B5EF4-FFF2-40B4-BE49-F238E27FC236}">
                <a16:creationId xmlns:a16="http://schemas.microsoft.com/office/drawing/2014/main" id="{82F19731-43D7-8F40-B91F-2D7AA12D53A4}"/>
              </a:ext>
            </a:extLst>
          </p:cNvPr>
          <p:cNvSpPr>
            <a:spLocks noGrp="1"/>
          </p:cNvSpPr>
          <p:nvPr>
            <p:ph idx="1"/>
          </p:nvPr>
        </p:nvSpPr>
        <p:spPr>
          <a:xfrm>
            <a:off x="4537388" y="1704928"/>
            <a:ext cx="6555406" cy="4787360"/>
          </a:xfrm>
        </p:spPr>
        <p:txBody>
          <a:bodyPr>
            <a:normAutofit/>
          </a:bodyPr>
          <a:lstStyle/>
          <a:p>
            <a:pPr fontAlgn="base" hangingPunct="0"/>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Giving the audience free or low fee, the take back for them is the get more potential customers on what they “see”</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hangingPunct="0"/>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You give the viewer coming in something to look at and make them excited there are so many things to choose from. You may not be selling anything new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but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vibracy</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and the packaging of what the initial viewer interacts with on the page can be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mind</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blowing,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pic>
        <p:nvPicPr>
          <p:cNvPr id="4" name="Picture 4" descr="A screenshot of a computer screen&#10;&#10;Description generated with very high confidence">
            <a:extLst>
              <a:ext uri="{FF2B5EF4-FFF2-40B4-BE49-F238E27FC236}">
                <a16:creationId xmlns:a16="http://schemas.microsoft.com/office/drawing/2014/main" id="{DE0CA741-0C73-4693-96E1-9375A2CC1BD8}"/>
              </a:ext>
            </a:extLst>
          </p:cNvPr>
          <p:cNvPicPr>
            <a:picLocks noChangeAspect="1"/>
          </p:cNvPicPr>
          <p:nvPr/>
        </p:nvPicPr>
        <p:blipFill rotWithShape="1">
          <a:blip r:embed="rId2"/>
          <a:srcRect l="36731" t="11006" r="36380" b="7233"/>
          <a:stretch/>
        </p:blipFill>
        <p:spPr>
          <a:xfrm>
            <a:off x="852616" y="412666"/>
            <a:ext cx="3684772" cy="6288512"/>
          </a:xfrm>
          <a:prstGeom prst="rect">
            <a:avLst/>
          </a:prstGeom>
        </p:spPr>
      </p:pic>
    </p:spTree>
    <p:extLst>
      <p:ext uri="{BB962C8B-B14F-4D97-AF65-F5344CB8AC3E}">
        <p14:creationId xmlns:p14="http://schemas.microsoft.com/office/powerpoint/2010/main" val="23317827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Organic</vt:lpstr>
      <vt:lpstr>Mogul –interactive platform</vt:lpstr>
      <vt:lpstr>Mogul</vt:lpstr>
      <vt:lpstr>Take your inter activity to the NEXT Level</vt:lpstr>
      <vt:lpstr>My Mission</vt:lpstr>
      <vt:lpstr>My Mission</vt:lpstr>
      <vt:lpstr>My objective</vt:lpstr>
      <vt:lpstr>My competitive Advantage</vt:lpstr>
      <vt:lpstr>Pop up Reformatting</vt:lpstr>
      <vt:lpstr>Our marketing plan</vt:lpstr>
      <vt:lpstr>Our .marketing plan</vt:lpstr>
      <vt:lpstr>Our Marketing plan</vt:lpstr>
      <vt:lpstr>Our Marketing Plan</vt:lpstr>
      <vt:lpstr>Our Marketing Plan</vt:lpstr>
      <vt:lpstr>Highlight you’re Cause</vt:lpstr>
      <vt:lpstr>Love &amp; Relationship</vt:lpstr>
      <vt:lpstr>Our Marketing Plan</vt:lpstr>
      <vt:lpstr>Our Marketing plan</vt:lpstr>
      <vt:lpstr>My goal</vt:lpstr>
      <vt:lpstr>Promotion of who we 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Mogul –interactive platform</dc:title>
  <cp:revision>5</cp:revision>
  <dcterms:modified xsi:type="dcterms:W3CDTF">2018-09-13T22:53:42Z</dcterms:modified>
</cp:coreProperties>
</file>